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diagrams/data31.xml" ContentType="application/vnd.openxmlformats-officedocument.drawingml.diagramData+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3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0" r:id="rId1"/>
  </p:sldMasterIdLst>
  <p:sldIdLst>
    <p:sldId id="264" r:id="rId2"/>
    <p:sldId id="268" r:id="rId3"/>
    <p:sldId id="259" r:id="rId4"/>
    <p:sldId id="265" r:id="rId5"/>
    <p:sldId id="266" r:id="rId6"/>
    <p:sldId id="257" r:id="rId7"/>
    <p:sldId id="273" r:id="rId8"/>
    <p:sldId id="276" r:id="rId9"/>
    <p:sldId id="278" r:id="rId10"/>
    <p:sldId id="277" r:id="rId11"/>
    <p:sldId id="284" r:id="rId12"/>
    <p:sldId id="286" r:id="rId13"/>
    <p:sldId id="287" r:id="rId14"/>
    <p:sldId id="274" r:id="rId15"/>
    <p:sldId id="272" r:id="rId16"/>
    <p:sldId id="262" r:id="rId17"/>
    <p:sldId id="263" r:id="rId18"/>
    <p:sldId id="260" r:id="rId19"/>
    <p:sldId id="261" r:id="rId20"/>
    <p:sldId id="269" r:id="rId21"/>
    <p:sldId id="267" r:id="rId22"/>
    <p:sldId id="270" r:id="rId23"/>
    <p:sldId id="271" r:id="rId24"/>
    <p:sldId id="279" r:id="rId25"/>
    <p:sldId id="288" r:id="rId26"/>
  </p:sldIdLst>
  <p:sldSz cx="12192000" cy="6858000"/>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B19149-4437-42C0-838F-F9EDCA121DB5}" v="873" dt="2023-01-12T14:09:00.659"/>
  </p1510:revLst>
</p1510:revInfo>
</file>

<file path=ppt/tableStyles.xml><?xml version="1.0" encoding="utf-8"?>
<a:tblStyleLst xmlns:a="http://schemas.openxmlformats.org/drawingml/2006/main" def="{5C22544A-7EE6-4342-B048-85BDC9FD1C3A}">
  <a:tblStyle styleId="{5C22544A-7EE6-4342-B048-85BDC9FD1C3A}" styleName="Keskmine laad 2 – rõh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115" d="100"/>
          <a:sy n="115" d="100"/>
        </p:scale>
        <p:origin x="14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FDB19149-4437-42C0-838F-F9EDCA121DB5}"/>
    <pc:docChg chg="modSld">
      <pc:chgData name="" userId="" providerId="" clId="Web-{FDB19149-4437-42C0-838F-F9EDCA121DB5}" dt="2023-01-12T13:09:50.913" v="7" actId="20577"/>
      <pc:docMkLst>
        <pc:docMk/>
      </pc:docMkLst>
      <pc:sldChg chg="modSp">
        <pc:chgData name="" userId="" providerId="" clId="Web-{FDB19149-4437-42C0-838F-F9EDCA121DB5}" dt="2023-01-12T13:09:50.913" v="7" actId="20577"/>
        <pc:sldMkLst>
          <pc:docMk/>
          <pc:sldMk cId="4110222743" sldId="256"/>
        </pc:sldMkLst>
        <pc:spChg chg="mod">
          <ac:chgData name="" userId="" providerId="" clId="Web-{FDB19149-4437-42C0-838F-F9EDCA121DB5}" dt="2023-01-12T13:09:50.913" v="7" actId="20577"/>
          <ac:spMkLst>
            <pc:docMk/>
            <pc:sldMk cId="4110222743" sldId="256"/>
            <ac:spMk id="2" creationId="{00000000-0000-0000-0000-000000000000}"/>
          </ac:spMkLst>
        </pc:spChg>
      </pc:sldChg>
    </pc:docChg>
  </pc:docChgLst>
  <pc:docChgLst>
    <pc:chgData name="Eve Vunk" userId="3b10ef3dba4d0b22" providerId="Windows Live" clId="Web-{FDB19149-4437-42C0-838F-F9EDCA121DB5}"/>
    <pc:docChg chg="addSld modSld addMainMaster delMainMaster">
      <pc:chgData name="Eve Vunk" userId="3b10ef3dba4d0b22" providerId="Windows Live" clId="Web-{FDB19149-4437-42C0-838F-F9EDCA121DB5}" dt="2023-01-12T14:12:17.969" v="961"/>
      <pc:docMkLst>
        <pc:docMk/>
      </pc:docMkLst>
      <pc:sldChg chg="addSp delSp modSp mod setBg modClrScheme addAnim delAnim chgLayout">
        <pc:chgData name="Eve Vunk" userId="3b10ef3dba4d0b22" providerId="Windows Live" clId="Web-{FDB19149-4437-42C0-838F-F9EDCA121DB5}" dt="2023-01-12T13:12:02.297" v="50"/>
        <pc:sldMkLst>
          <pc:docMk/>
          <pc:sldMk cId="4110222743" sldId="256"/>
        </pc:sldMkLst>
        <pc:spChg chg="mod">
          <ac:chgData name="Eve Vunk" userId="3b10ef3dba4d0b22" providerId="Windows Live" clId="Web-{FDB19149-4437-42C0-838F-F9EDCA121DB5}" dt="2023-01-12T13:12:02.297" v="50"/>
          <ac:spMkLst>
            <pc:docMk/>
            <pc:sldMk cId="4110222743" sldId="256"/>
            <ac:spMk id="2" creationId="{00000000-0000-0000-0000-000000000000}"/>
          </ac:spMkLst>
        </pc:spChg>
        <pc:spChg chg="mod">
          <ac:chgData name="Eve Vunk" userId="3b10ef3dba4d0b22" providerId="Windows Live" clId="Web-{FDB19149-4437-42C0-838F-F9EDCA121DB5}" dt="2023-01-12T13:12:02.297" v="50"/>
          <ac:spMkLst>
            <pc:docMk/>
            <pc:sldMk cId="4110222743" sldId="256"/>
            <ac:spMk id="3" creationId="{00000000-0000-0000-0000-000000000000}"/>
          </ac:spMkLst>
        </pc:spChg>
        <pc:spChg chg="add del">
          <ac:chgData name="Eve Vunk" userId="3b10ef3dba4d0b22" providerId="Windows Live" clId="Web-{FDB19149-4437-42C0-838F-F9EDCA121DB5}" dt="2023-01-12T13:10:36.807" v="25"/>
          <ac:spMkLst>
            <pc:docMk/>
            <pc:sldMk cId="4110222743" sldId="256"/>
            <ac:spMk id="9" creationId="{945D478C-A9A5-4832-89D8-703607711BB1}"/>
          </ac:spMkLst>
        </pc:spChg>
        <pc:spChg chg="add del">
          <ac:chgData name="Eve Vunk" userId="3b10ef3dba4d0b22" providerId="Windows Live" clId="Web-{FDB19149-4437-42C0-838F-F9EDCA121DB5}" dt="2023-01-12T13:10:36.807" v="25"/>
          <ac:spMkLst>
            <pc:docMk/>
            <pc:sldMk cId="4110222743" sldId="256"/>
            <ac:spMk id="11" creationId="{6070DF15-E754-42BB-9A78-F070643B1F41}"/>
          </ac:spMkLst>
        </pc:spChg>
        <pc:spChg chg="add del">
          <ac:chgData name="Eve Vunk" userId="3b10ef3dba4d0b22" providerId="Windows Live" clId="Web-{FDB19149-4437-42C0-838F-F9EDCA121DB5}" dt="2023-01-12T13:10:48.839" v="27"/>
          <ac:spMkLst>
            <pc:docMk/>
            <pc:sldMk cId="4110222743" sldId="256"/>
            <ac:spMk id="114" creationId="{158B3569-73B2-4D05-8E95-886A6EE17F1F}"/>
          </ac:spMkLst>
        </pc:spChg>
        <pc:spChg chg="add del">
          <ac:chgData name="Eve Vunk" userId="3b10ef3dba4d0b22" providerId="Windows Live" clId="Web-{FDB19149-4437-42C0-838F-F9EDCA121DB5}" dt="2023-01-12T13:10:48.839" v="27"/>
          <ac:spMkLst>
            <pc:docMk/>
            <pc:sldMk cId="4110222743" sldId="256"/>
            <ac:spMk id="116" creationId="{B71758F4-3F46-45DA-8AC5-4E508DA080BA}"/>
          </ac:spMkLst>
        </pc:spChg>
        <pc:spChg chg="add del">
          <ac:chgData name="Eve Vunk" userId="3b10ef3dba4d0b22" providerId="Windows Live" clId="Web-{FDB19149-4437-42C0-838F-F9EDCA121DB5}" dt="2023-01-12T13:10:48.839" v="27"/>
          <ac:spMkLst>
            <pc:docMk/>
            <pc:sldMk cId="4110222743" sldId="256"/>
            <ac:spMk id="117" creationId="{8550FED7-7C32-42BB-98DB-30272A6331A9}"/>
          </ac:spMkLst>
        </pc:spChg>
        <pc:spChg chg="add del">
          <ac:chgData name="Eve Vunk" userId="3b10ef3dba4d0b22" providerId="Windows Live" clId="Web-{FDB19149-4437-42C0-838F-F9EDCA121DB5}" dt="2023-01-12T13:10:56.621" v="29"/>
          <ac:spMkLst>
            <pc:docMk/>
            <pc:sldMk cId="4110222743" sldId="256"/>
            <ac:spMk id="119" creationId="{D13AE4BC-2211-4D4F-3686-2ACF60F9CA48}"/>
          </ac:spMkLst>
        </pc:spChg>
        <pc:spChg chg="add del">
          <ac:chgData name="Eve Vunk" userId="3b10ef3dba4d0b22" providerId="Windows Live" clId="Web-{FDB19149-4437-42C0-838F-F9EDCA121DB5}" dt="2023-01-12T13:10:56.621" v="29"/>
          <ac:spMkLst>
            <pc:docMk/>
            <pc:sldMk cId="4110222743" sldId="256"/>
            <ac:spMk id="121" creationId="{FDF8B7E8-12B2-753C-7477-05B85D1D08F4}"/>
          </ac:spMkLst>
        </pc:spChg>
        <pc:spChg chg="add del">
          <ac:chgData name="Eve Vunk" userId="3b10ef3dba4d0b22" providerId="Windows Live" clId="Web-{FDB19149-4437-42C0-838F-F9EDCA121DB5}" dt="2023-01-12T13:11:01.668" v="31"/>
          <ac:spMkLst>
            <pc:docMk/>
            <pc:sldMk cId="4110222743" sldId="256"/>
            <ac:spMk id="123" creationId="{8C37C960-91F5-4F61-B2CD-8A037920720B}"/>
          </ac:spMkLst>
        </pc:spChg>
        <pc:spChg chg="add del">
          <ac:chgData name="Eve Vunk" userId="3b10ef3dba4d0b22" providerId="Windows Live" clId="Web-{FDB19149-4437-42C0-838F-F9EDCA121DB5}" dt="2023-01-12T13:11:08.043" v="33"/>
          <ac:spMkLst>
            <pc:docMk/>
            <pc:sldMk cId="4110222743" sldId="256"/>
            <ac:spMk id="126" creationId="{06DA9DF9-31F7-4056-B42E-878CC92417B8}"/>
          </ac:spMkLst>
        </pc:spChg>
        <pc:spChg chg="add del">
          <ac:chgData name="Eve Vunk" userId="3b10ef3dba4d0b22" providerId="Windows Live" clId="Web-{FDB19149-4437-42C0-838F-F9EDCA121DB5}" dt="2023-01-12T13:11:33.529" v="35"/>
          <ac:spMkLst>
            <pc:docMk/>
            <pc:sldMk cId="4110222743" sldId="256"/>
            <ac:spMk id="129" creationId="{D13AE4BC-2211-4D4F-3686-2ACF60F9CA48}"/>
          </ac:spMkLst>
        </pc:spChg>
        <pc:spChg chg="add del">
          <ac:chgData name="Eve Vunk" userId="3b10ef3dba4d0b22" providerId="Windows Live" clId="Web-{FDB19149-4437-42C0-838F-F9EDCA121DB5}" dt="2023-01-12T13:11:33.529" v="35"/>
          <ac:spMkLst>
            <pc:docMk/>
            <pc:sldMk cId="4110222743" sldId="256"/>
            <ac:spMk id="131" creationId="{FDF8B7E8-12B2-753C-7477-05B85D1D08F4}"/>
          </ac:spMkLst>
        </pc:spChg>
        <pc:spChg chg="add del">
          <ac:chgData name="Eve Vunk" userId="3b10ef3dba4d0b22" providerId="Windows Live" clId="Web-{FDB19149-4437-42C0-838F-F9EDCA121DB5}" dt="2023-01-12T13:11:41.671" v="41"/>
          <ac:spMkLst>
            <pc:docMk/>
            <pc:sldMk cId="4110222743" sldId="256"/>
            <ac:spMk id="133" creationId="{6FA9327B-0F60-46E3-AD80-CE73838567B3}"/>
          </ac:spMkLst>
        </pc:spChg>
        <pc:spChg chg="add del">
          <ac:chgData name="Eve Vunk" userId="3b10ef3dba4d0b22" providerId="Windows Live" clId="Web-{FDB19149-4437-42C0-838F-F9EDCA121DB5}" dt="2023-01-12T13:11:53.843" v="43"/>
          <ac:spMkLst>
            <pc:docMk/>
            <pc:sldMk cId="4110222743" sldId="256"/>
            <ac:spMk id="137" creationId="{158B3569-73B2-4D05-8E95-886A6EE17F1F}"/>
          </ac:spMkLst>
        </pc:spChg>
        <pc:spChg chg="add del">
          <ac:chgData name="Eve Vunk" userId="3b10ef3dba4d0b22" providerId="Windows Live" clId="Web-{FDB19149-4437-42C0-838F-F9EDCA121DB5}" dt="2023-01-12T13:11:53.843" v="43"/>
          <ac:spMkLst>
            <pc:docMk/>
            <pc:sldMk cId="4110222743" sldId="256"/>
            <ac:spMk id="139" creationId="{B71758F4-3F46-45DA-8AC5-4E508DA080BA}"/>
          </ac:spMkLst>
        </pc:spChg>
        <pc:spChg chg="add del">
          <ac:chgData name="Eve Vunk" userId="3b10ef3dba4d0b22" providerId="Windows Live" clId="Web-{FDB19149-4437-42C0-838F-F9EDCA121DB5}" dt="2023-01-12T13:11:53.843" v="43"/>
          <ac:spMkLst>
            <pc:docMk/>
            <pc:sldMk cId="4110222743" sldId="256"/>
            <ac:spMk id="140" creationId="{8550FED7-7C32-42BB-98DB-30272A6331A9}"/>
          </ac:spMkLst>
        </pc:spChg>
        <pc:spChg chg="add del">
          <ac:chgData name="Eve Vunk" userId="3b10ef3dba4d0b22" providerId="Windows Live" clId="Web-{FDB19149-4437-42C0-838F-F9EDCA121DB5}" dt="2023-01-12T13:12:02.235" v="49"/>
          <ac:spMkLst>
            <pc:docMk/>
            <pc:sldMk cId="4110222743" sldId="256"/>
            <ac:spMk id="143" creationId="{945D478C-A9A5-4832-89D8-703607711BB1}"/>
          </ac:spMkLst>
        </pc:spChg>
        <pc:spChg chg="add del">
          <ac:chgData name="Eve Vunk" userId="3b10ef3dba4d0b22" providerId="Windows Live" clId="Web-{FDB19149-4437-42C0-838F-F9EDCA121DB5}" dt="2023-01-12T13:12:02.235" v="49"/>
          <ac:spMkLst>
            <pc:docMk/>
            <pc:sldMk cId="4110222743" sldId="256"/>
            <ac:spMk id="144" creationId="{6070DF15-E754-42BB-9A78-F070643B1F41}"/>
          </ac:spMkLst>
        </pc:spChg>
        <pc:spChg chg="add">
          <ac:chgData name="Eve Vunk" userId="3b10ef3dba4d0b22" providerId="Windows Live" clId="Web-{FDB19149-4437-42C0-838F-F9EDCA121DB5}" dt="2023-01-12T13:12:02.297" v="50"/>
          <ac:spMkLst>
            <pc:docMk/>
            <pc:sldMk cId="4110222743" sldId="256"/>
            <ac:spMk id="149" creationId="{D13AE4BC-2211-4D4F-3686-2ACF60F9CA48}"/>
          </ac:spMkLst>
        </pc:spChg>
        <pc:spChg chg="add">
          <ac:chgData name="Eve Vunk" userId="3b10ef3dba4d0b22" providerId="Windows Live" clId="Web-{FDB19149-4437-42C0-838F-F9EDCA121DB5}" dt="2023-01-12T13:12:02.297" v="50"/>
          <ac:spMkLst>
            <pc:docMk/>
            <pc:sldMk cId="4110222743" sldId="256"/>
            <ac:spMk id="151" creationId="{FDF8B7E8-12B2-753C-7477-05B85D1D08F4}"/>
          </ac:spMkLst>
        </pc:spChg>
        <pc:grpChg chg="add del">
          <ac:chgData name="Eve Vunk" userId="3b10ef3dba4d0b22" providerId="Windows Live" clId="Web-{FDB19149-4437-42C0-838F-F9EDCA121DB5}" dt="2023-01-12T13:10:36.807" v="25"/>
          <ac:grpSpMkLst>
            <pc:docMk/>
            <pc:sldMk cId="4110222743" sldId="256"/>
            <ac:grpSpMk id="13" creationId="{67A83510-2790-4866-911D-2E1588DF5FCC}"/>
          </ac:grpSpMkLst>
        </pc:grpChg>
        <pc:grpChg chg="add del">
          <ac:chgData name="Eve Vunk" userId="3b10ef3dba4d0b22" providerId="Windows Live" clId="Web-{FDB19149-4437-42C0-838F-F9EDCA121DB5}" dt="2023-01-12T13:12:02.235" v="49"/>
          <ac:grpSpMkLst>
            <pc:docMk/>
            <pc:sldMk cId="4110222743" sldId="256"/>
            <ac:grpSpMk id="146" creationId="{67A83510-2790-4866-911D-2E1588DF5FCC}"/>
          </ac:grpSpMkLst>
        </pc:grpChg>
        <pc:picChg chg="add del">
          <ac:chgData name="Eve Vunk" userId="3b10ef3dba4d0b22" providerId="Windows Live" clId="Web-{FDB19149-4437-42C0-838F-F9EDCA121DB5}" dt="2023-01-12T13:10:36.807" v="25"/>
          <ac:picMkLst>
            <pc:docMk/>
            <pc:sldMk cId="4110222743" sldId="256"/>
            <ac:picMk id="4" creationId="{AC73CA77-1C86-8FF3-10B9-AB9D8BBBFE1F}"/>
          </ac:picMkLst>
        </pc:picChg>
        <pc:picChg chg="add del">
          <ac:chgData name="Eve Vunk" userId="3b10ef3dba4d0b22" providerId="Windows Live" clId="Web-{FDB19149-4437-42C0-838F-F9EDCA121DB5}" dt="2023-01-12T13:10:48.839" v="27"/>
          <ac:picMkLst>
            <pc:docMk/>
            <pc:sldMk cId="4110222743" sldId="256"/>
            <ac:picMk id="115" creationId="{C837E2EF-A636-2546-D9B3-964B5BEC05D5}"/>
          </ac:picMkLst>
        </pc:picChg>
        <pc:picChg chg="add del">
          <ac:chgData name="Eve Vunk" userId="3b10ef3dba4d0b22" providerId="Windows Live" clId="Web-{FDB19149-4437-42C0-838F-F9EDCA121DB5}" dt="2023-01-12T13:10:56.621" v="29"/>
          <ac:picMkLst>
            <pc:docMk/>
            <pc:sldMk cId="4110222743" sldId="256"/>
            <ac:picMk id="120" creationId="{BEADC7C8-5C79-8E6E-FA30-C3DB152BCC5A}"/>
          </ac:picMkLst>
        </pc:picChg>
        <pc:picChg chg="add del">
          <ac:chgData name="Eve Vunk" userId="3b10ef3dba4d0b22" providerId="Windows Live" clId="Web-{FDB19149-4437-42C0-838F-F9EDCA121DB5}" dt="2023-01-12T13:11:01.668" v="31"/>
          <ac:picMkLst>
            <pc:docMk/>
            <pc:sldMk cId="4110222743" sldId="256"/>
            <ac:picMk id="124" creationId="{4D1FACAF-75B9-182D-7F21-E87C315DAEA2}"/>
          </ac:picMkLst>
        </pc:picChg>
        <pc:picChg chg="add del">
          <ac:chgData name="Eve Vunk" userId="3b10ef3dba4d0b22" providerId="Windows Live" clId="Web-{FDB19149-4437-42C0-838F-F9EDCA121DB5}" dt="2023-01-12T13:11:08.043" v="33"/>
          <ac:picMkLst>
            <pc:docMk/>
            <pc:sldMk cId="4110222743" sldId="256"/>
            <ac:picMk id="127" creationId="{5E91A0B8-925A-7212-3AC0-3D3F34DF5BA7}"/>
          </ac:picMkLst>
        </pc:picChg>
        <pc:picChg chg="add del">
          <ac:chgData name="Eve Vunk" userId="3b10ef3dba4d0b22" providerId="Windows Live" clId="Web-{FDB19149-4437-42C0-838F-F9EDCA121DB5}" dt="2023-01-12T13:11:33.529" v="35"/>
          <ac:picMkLst>
            <pc:docMk/>
            <pc:sldMk cId="4110222743" sldId="256"/>
            <ac:picMk id="130" creationId="{BEADC7C8-5C79-8E6E-FA30-C3DB152BCC5A}"/>
          </ac:picMkLst>
        </pc:picChg>
        <pc:picChg chg="add del">
          <ac:chgData name="Eve Vunk" userId="3b10ef3dba4d0b22" providerId="Windows Live" clId="Web-{FDB19149-4437-42C0-838F-F9EDCA121DB5}" dt="2023-01-12T13:11:41.671" v="41"/>
          <ac:picMkLst>
            <pc:docMk/>
            <pc:sldMk cId="4110222743" sldId="256"/>
            <ac:picMk id="134" creationId="{EBDA0B3E-C8C9-166C-E5B1-682C282BBF04}"/>
          </ac:picMkLst>
        </pc:picChg>
        <pc:picChg chg="add del">
          <ac:chgData name="Eve Vunk" userId="3b10ef3dba4d0b22" providerId="Windows Live" clId="Web-{FDB19149-4437-42C0-838F-F9EDCA121DB5}" dt="2023-01-12T13:11:53.843" v="43"/>
          <ac:picMkLst>
            <pc:docMk/>
            <pc:sldMk cId="4110222743" sldId="256"/>
            <ac:picMk id="138" creationId="{C837E2EF-A636-2546-D9B3-964B5BEC05D5}"/>
          </ac:picMkLst>
        </pc:picChg>
        <pc:picChg chg="add del">
          <ac:chgData name="Eve Vunk" userId="3b10ef3dba4d0b22" providerId="Windows Live" clId="Web-{FDB19149-4437-42C0-838F-F9EDCA121DB5}" dt="2023-01-12T13:12:02.235" v="49"/>
          <ac:picMkLst>
            <pc:docMk/>
            <pc:sldMk cId="4110222743" sldId="256"/>
            <ac:picMk id="145" creationId="{AC73CA77-1C86-8FF3-10B9-AB9D8BBBFE1F}"/>
          </ac:picMkLst>
        </pc:picChg>
        <pc:picChg chg="add">
          <ac:chgData name="Eve Vunk" userId="3b10ef3dba4d0b22" providerId="Windows Live" clId="Web-{FDB19149-4437-42C0-838F-F9EDCA121DB5}" dt="2023-01-12T13:12:02.297" v="50"/>
          <ac:picMkLst>
            <pc:docMk/>
            <pc:sldMk cId="4110222743" sldId="256"/>
            <ac:picMk id="150" creationId="{BEADC7C8-5C79-8E6E-FA30-C3DB152BCC5A}"/>
          </ac:picMkLst>
        </pc:picChg>
        <pc:cxnChg chg="add del">
          <ac:chgData name="Eve Vunk" userId="3b10ef3dba4d0b22" providerId="Windows Live" clId="Web-{FDB19149-4437-42C0-838F-F9EDCA121DB5}" dt="2023-01-12T13:10:48.839" v="27"/>
          <ac:cxnSpMkLst>
            <pc:docMk/>
            <pc:sldMk cId="4110222743" sldId="256"/>
            <ac:cxnSpMk id="15" creationId="{56020367-4FD5-4596-8E10-C5F095CD8DBF}"/>
          </ac:cxnSpMkLst>
        </pc:cxnChg>
        <pc:cxnChg chg="add del">
          <ac:chgData name="Eve Vunk" userId="3b10ef3dba4d0b22" providerId="Windows Live" clId="Web-{FDB19149-4437-42C0-838F-F9EDCA121DB5}" dt="2023-01-12T13:11:41.671" v="41"/>
          <ac:cxnSpMkLst>
            <pc:docMk/>
            <pc:sldMk cId="4110222743" sldId="256"/>
            <ac:cxnSpMk id="135" creationId="{BD1C99D0-461D-4A91-81EF-CCCD798B37A1}"/>
          </ac:cxnSpMkLst>
        </pc:cxnChg>
        <pc:cxnChg chg="add del">
          <ac:chgData name="Eve Vunk" userId="3b10ef3dba4d0b22" providerId="Windows Live" clId="Web-{FDB19149-4437-42C0-838F-F9EDCA121DB5}" dt="2023-01-12T13:11:53.843" v="43"/>
          <ac:cxnSpMkLst>
            <pc:docMk/>
            <pc:sldMk cId="4110222743" sldId="256"/>
            <ac:cxnSpMk id="141" creationId="{56020367-4FD5-4596-8E10-C5F095CD8DBF}"/>
          </ac:cxnSpMkLst>
        </pc:cxnChg>
      </pc:sldChg>
      <pc:sldChg chg="addSp delSp modSp new mod setBg">
        <pc:chgData name="Eve Vunk" userId="3b10ef3dba4d0b22" providerId="Windows Live" clId="Web-{FDB19149-4437-42C0-838F-F9EDCA121DB5}" dt="2023-01-12T13:18:53.294" v="118"/>
        <pc:sldMkLst>
          <pc:docMk/>
          <pc:sldMk cId="3528323053" sldId="257"/>
        </pc:sldMkLst>
        <pc:spChg chg="mod">
          <ac:chgData name="Eve Vunk" userId="3b10ef3dba4d0b22" providerId="Windows Live" clId="Web-{FDB19149-4437-42C0-838F-F9EDCA121DB5}" dt="2023-01-12T13:18:53.294" v="118"/>
          <ac:spMkLst>
            <pc:docMk/>
            <pc:sldMk cId="3528323053" sldId="257"/>
            <ac:spMk id="2" creationId="{8D715F5F-10F1-43FD-E142-C2D0AF4C03FC}"/>
          </ac:spMkLst>
        </pc:spChg>
        <pc:spChg chg="mod">
          <ac:chgData name="Eve Vunk" userId="3b10ef3dba4d0b22" providerId="Windows Live" clId="Web-{FDB19149-4437-42C0-838F-F9EDCA121DB5}" dt="2023-01-12T13:18:53.294" v="118"/>
          <ac:spMkLst>
            <pc:docMk/>
            <pc:sldMk cId="3528323053" sldId="257"/>
            <ac:spMk id="3" creationId="{2568B58A-F8F1-EE11-F8B6-F9D779938D84}"/>
          </ac:spMkLst>
        </pc:spChg>
        <pc:spChg chg="add">
          <ac:chgData name="Eve Vunk" userId="3b10ef3dba4d0b22" providerId="Windows Live" clId="Web-{FDB19149-4437-42C0-838F-F9EDCA121DB5}" dt="2023-01-12T13:18:40.434" v="117"/>
          <ac:spMkLst>
            <pc:docMk/>
            <pc:sldMk cId="3528323053" sldId="257"/>
            <ac:spMk id="4" creationId="{98A1289A-BEF5-1F18-5AE9-F8B175AB2ADA}"/>
          </ac:spMkLst>
        </pc:spChg>
        <pc:spChg chg="add del">
          <ac:chgData name="Eve Vunk" userId="3b10ef3dba4d0b22" providerId="Windows Live" clId="Web-{FDB19149-4437-42C0-838F-F9EDCA121DB5}" dt="2023-01-12T13:18:53.294" v="118"/>
          <ac:spMkLst>
            <pc:docMk/>
            <pc:sldMk cId="3528323053" sldId="257"/>
            <ac:spMk id="8" creationId="{8C4086F5-5AAC-F692-73E3-87A47A65203F}"/>
          </ac:spMkLst>
        </pc:spChg>
        <pc:spChg chg="add del">
          <ac:chgData name="Eve Vunk" userId="3b10ef3dba4d0b22" providerId="Windows Live" clId="Web-{FDB19149-4437-42C0-838F-F9EDCA121DB5}" dt="2023-01-12T13:18:53.294" v="118"/>
          <ac:spMkLst>
            <pc:docMk/>
            <pc:sldMk cId="3528323053" sldId="257"/>
            <ac:spMk id="10" creationId="{3351B06F-42FD-3E0A-3AA8-C51082644657}"/>
          </ac:spMkLst>
        </pc:spChg>
        <pc:spChg chg="add del">
          <ac:chgData name="Eve Vunk" userId="3b10ef3dba4d0b22" providerId="Windows Live" clId="Web-{FDB19149-4437-42C0-838F-F9EDCA121DB5}" dt="2023-01-12T13:18:53.294" v="118"/>
          <ac:spMkLst>
            <pc:docMk/>
            <pc:sldMk cId="3528323053" sldId="257"/>
            <ac:spMk id="12" creationId="{9CF32190-1DF5-5FFF-D532-889495A9BE1F}"/>
          </ac:spMkLst>
        </pc:spChg>
        <pc:spChg chg="add">
          <ac:chgData name="Eve Vunk" userId="3b10ef3dba4d0b22" providerId="Windows Live" clId="Web-{FDB19149-4437-42C0-838F-F9EDCA121DB5}" dt="2023-01-12T13:18:53.294" v="118"/>
          <ac:spMkLst>
            <pc:docMk/>
            <pc:sldMk cId="3528323053" sldId="257"/>
            <ac:spMk id="17" creationId="{80300B1B-B85E-D514-C6B4-30126EBBCDEC}"/>
          </ac:spMkLst>
        </pc:spChg>
        <pc:spChg chg="add">
          <ac:chgData name="Eve Vunk" userId="3b10ef3dba4d0b22" providerId="Windows Live" clId="Web-{FDB19149-4437-42C0-838F-F9EDCA121DB5}" dt="2023-01-12T13:18:53.294" v="118"/>
          <ac:spMkLst>
            <pc:docMk/>
            <pc:sldMk cId="3528323053" sldId="257"/>
            <ac:spMk id="19" creationId="{C9F9C007-0D35-3681-697A-24E1673AAD01}"/>
          </ac:spMkLst>
        </pc:spChg>
      </pc:sldChg>
      <pc:sldChg chg="addSp modSp new mod setBg">
        <pc:chgData name="Eve Vunk" userId="3b10ef3dba4d0b22" providerId="Windows Live" clId="Web-{FDB19149-4437-42C0-838F-F9EDCA121DB5}" dt="2023-01-12T13:26:44.936" v="131"/>
        <pc:sldMkLst>
          <pc:docMk/>
          <pc:sldMk cId="2419738337" sldId="258"/>
        </pc:sldMkLst>
        <pc:spChg chg="mod">
          <ac:chgData name="Eve Vunk" userId="3b10ef3dba4d0b22" providerId="Windows Live" clId="Web-{FDB19149-4437-42C0-838F-F9EDCA121DB5}" dt="2023-01-12T13:26:44.936" v="131"/>
          <ac:spMkLst>
            <pc:docMk/>
            <pc:sldMk cId="2419738337" sldId="258"/>
            <ac:spMk id="2" creationId="{9BF3957D-ABF5-EB30-40AD-D73CF31E9EF8}"/>
          </ac:spMkLst>
        </pc:spChg>
        <pc:spChg chg="mod">
          <ac:chgData name="Eve Vunk" userId="3b10ef3dba4d0b22" providerId="Windows Live" clId="Web-{FDB19149-4437-42C0-838F-F9EDCA121DB5}" dt="2023-01-12T13:26:44.936" v="131"/>
          <ac:spMkLst>
            <pc:docMk/>
            <pc:sldMk cId="2419738337" sldId="258"/>
            <ac:spMk id="3" creationId="{2DB8938E-9EFA-F404-C9CA-A681AA5095E2}"/>
          </ac:spMkLst>
        </pc:spChg>
        <pc:spChg chg="add">
          <ac:chgData name="Eve Vunk" userId="3b10ef3dba4d0b22" providerId="Windows Live" clId="Web-{FDB19149-4437-42C0-838F-F9EDCA121DB5}" dt="2023-01-12T13:26:44.936" v="131"/>
          <ac:spMkLst>
            <pc:docMk/>
            <pc:sldMk cId="2419738337" sldId="258"/>
            <ac:spMk id="8" creationId="{3D00CB3E-22D8-C88A-E699-CC9736BC98D4}"/>
          </ac:spMkLst>
        </pc:spChg>
        <pc:spChg chg="add">
          <ac:chgData name="Eve Vunk" userId="3b10ef3dba4d0b22" providerId="Windows Live" clId="Web-{FDB19149-4437-42C0-838F-F9EDCA121DB5}" dt="2023-01-12T13:26:44.936" v="131"/>
          <ac:spMkLst>
            <pc:docMk/>
            <pc:sldMk cId="2419738337" sldId="258"/>
            <ac:spMk id="10" creationId="{4625E526-838B-DBE7-6600-D159BFBCE175}"/>
          </ac:spMkLst>
        </pc:spChg>
      </pc:sldChg>
      <pc:sldChg chg="addSp modSp new mod setBg">
        <pc:chgData name="Eve Vunk" userId="3b10ef3dba4d0b22" providerId="Windows Live" clId="Web-{FDB19149-4437-42C0-838F-F9EDCA121DB5}" dt="2023-01-12T13:43:41.178" v="366"/>
        <pc:sldMkLst>
          <pc:docMk/>
          <pc:sldMk cId="1081868534" sldId="259"/>
        </pc:sldMkLst>
        <pc:spChg chg="mod">
          <ac:chgData name="Eve Vunk" userId="3b10ef3dba4d0b22" providerId="Windows Live" clId="Web-{FDB19149-4437-42C0-838F-F9EDCA121DB5}" dt="2023-01-12T13:43:41.178" v="366"/>
          <ac:spMkLst>
            <pc:docMk/>
            <pc:sldMk cId="1081868534" sldId="259"/>
            <ac:spMk id="2" creationId="{A3E14F34-172B-6890-4F1A-851B9000FD47}"/>
          </ac:spMkLst>
        </pc:spChg>
        <pc:spChg chg="mod">
          <ac:chgData name="Eve Vunk" userId="3b10ef3dba4d0b22" providerId="Windows Live" clId="Web-{FDB19149-4437-42C0-838F-F9EDCA121DB5}" dt="2023-01-12T13:43:41.178" v="366"/>
          <ac:spMkLst>
            <pc:docMk/>
            <pc:sldMk cId="1081868534" sldId="259"/>
            <ac:spMk id="3" creationId="{F483B72D-E908-3F42-0D3E-D24BD96071F7}"/>
          </ac:spMkLst>
        </pc:spChg>
        <pc:spChg chg="add">
          <ac:chgData name="Eve Vunk" userId="3b10ef3dba4d0b22" providerId="Windows Live" clId="Web-{FDB19149-4437-42C0-838F-F9EDCA121DB5}" dt="2023-01-12T13:43:41.178" v="366"/>
          <ac:spMkLst>
            <pc:docMk/>
            <pc:sldMk cId="1081868534" sldId="259"/>
            <ac:spMk id="8" creationId="{A110BA01-8798-D640-C7DD-78DBE72D9692}"/>
          </ac:spMkLst>
        </pc:spChg>
        <pc:spChg chg="add">
          <ac:chgData name="Eve Vunk" userId="3b10ef3dba4d0b22" providerId="Windows Live" clId="Web-{FDB19149-4437-42C0-838F-F9EDCA121DB5}" dt="2023-01-12T13:43:41.178" v="366"/>
          <ac:spMkLst>
            <pc:docMk/>
            <pc:sldMk cId="1081868534" sldId="259"/>
            <ac:spMk id="10" creationId="{8598B132-658A-928F-C688-90609E4EA0E6}"/>
          </ac:spMkLst>
        </pc:spChg>
        <pc:spChg chg="add">
          <ac:chgData name="Eve Vunk" userId="3b10ef3dba4d0b22" providerId="Windows Live" clId="Web-{FDB19149-4437-42C0-838F-F9EDCA121DB5}" dt="2023-01-12T13:43:41.178" v="366"/>
          <ac:spMkLst>
            <pc:docMk/>
            <pc:sldMk cId="1081868534" sldId="259"/>
            <ac:spMk id="12" creationId="{14AD37D4-765C-FCFF-FC09-2E36C2A25508}"/>
          </ac:spMkLst>
        </pc:spChg>
      </pc:sldChg>
      <pc:sldChg chg="addSp modSp new mod setBg">
        <pc:chgData name="Eve Vunk" userId="3b10ef3dba4d0b22" providerId="Windows Live" clId="Web-{FDB19149-4437-42C0-838F-F9EDCA121DB5}" dt="2023-01-12T13:57:19.923" v="647"/>
        <pc:sldMkLst>
          <pc:docMk/>
          <pc:sldMk cId="2383395262" sldId="260"/>
        </pc:sldMkLst>
        <pc:spChg chg="mod">
          <ac:chgData name="Eve Vunk" userId="3b10ef3dba4d0b22" providerId="Windows Live" clId="Web-{FDB19149-4437-42C0-838F-F9EDCA121DB5}" dt="2023-01-12T13:57:19.923" v="647"/>
          <ac:spMkLst>
            <pc:docMk/>
            <pc:sldMk cId="2383395262" sldId="260"/>
            <ac:spMk id="2" creationId="{01A07C77-15D7-369A-093A-3C6355596165}"/>
          </ac:spMkLst>
        </pc:spChg>
        <pc:spChg chg="mod">
          <ac:chgData name="Eve Vunk" userId="3b10ef3dba4d0b22" providerId="Windows Live" clId="Web-{FDB19149-4437-42C0-838F-F9EDCA121DB5}" dt="2023-01-12T13:57:19.923" v="647"/>
          <ac:spMkLst>
            <pc:docMk/>
            <pc:sldMk cId="2383395262" sldId="260"/>
            <ac:spMk id="3" creationId="{91036FE5-BBA8-DB4E-8CC8-EFAD3104EE05}"/>
          </ac:spMkLst>
        </pc:spChg>
        <pc:spChg chg="add">
          <ac:chgData name="Eve Vunk" userId="3b10ef3dba4d0b22" providerId="Windows Live" clId="Web-{FDB19149-4437-42C0-838F-F9EDCA121DB5}" dt="2023-01-12T13:57:19.923" v="647"/>
          <ac:spMkLst>
            <pc:docMk/>
            <pc:sldMk cId="2383395262" sldId="260"/>
            <ac:spMk id="8" creationId="{8C4086F5-5AAC-F692-73E3-87A47A65203F}"/>
          </ac:spMkLst>
        </pc:spChg>
        <pc:spChg chg="add">
          <ac:chgData name="Eve Vunk" userId="3b10ef3dba4d0b22" providerId="Windows Live" clId="Web-{FDB19149-4437-42C0-838F-F9EDCA121DB5}" dt="2023-01-12T13:57:19.923" v="647"/>
          <ac:spMkLst>
            <pc:docMk/>
            <pc:sldMk cId="2383395262" sldId="260"/>
            <ac:spMk id="10" creationId="{3351B06F-42FD-3E0A-3AA8-C51082644657}"/>
          </ac:spMkLst>
        </pc:spChg>
        <pc:spChg chg="add">
          <ac:chgData name="Eve Vunk" userId="3b10ef3dba4d0b22" providerId="Windows Live" clId="Web-{FDB19149-4437-42C0-838F-F9EDCA121DB5}" dt="2023-01-12T13:57:19.923" v="647"/>
          <ac:spMkLst>
            <pc:docMk/>
            <pc:sldMk cId="2383395262" sldId="260"/>
            <ac:spMk id="12" creationId="{9CF32190-1DF5-5FFF-D532-889495A9BE1F}"/>
          </ac:spMkLst>
        </pc:spChg>
      </pc:sldChg>
      <pc:sldChg chg="addSp delSp modSp new mod setBg modClrScheme chgLayout">
        <pc:chgData name="Eve Vunk" userId="3b10ef3dba4d0b22" providerId="Windows Live" clId="Web-{FDB19149-4437-42C0-838F-F9EDCA121DB5}" dt="2023-01-12T14:12:17.969" v="961"/>
        <pc:sldMkLst>
          <pc:docMk/>
          <pc:sldMk cId="3521284491" sldId="261"/>
        </pc:sldMkLst>
        <pc:spChg chg="mod ord">
          <ac:chgData name="Eve Vunk" userId="3b10ef3dba4d0b22" providerId="Windows Live" clId="Web-{FDB19149-4437-42C0-838F-F9EDCA121DB5}" dt="2023-01-12T14:12:17.969" v="961"/>
          <ac:spMkLst>
            <pc:docMk/>
            <pc:sldMk cId="3521284491" sldId="261"/>
            <ac:spMk id="2" creationId="{2292D210-77DC-E0B6-D4F2-3860F79CDCA3}"/>
          </ac:spMkLst>
        </pc:spChg>
        <pc:spChg chg="add del mod ord">
          <ac:chgData name="Eve Vunk" userId="3b10ef3dba4d0b22" providerId="Windows Live" clId="Web-{FDB19149-4437-42C0-838F-F9EDCA121DB5}" dt="2023-01-12T14:09:30.926" v="899"/>
          <ac:spMkLst>
            <pc:docMk/>
            <pc:sldMk cId="3521284491" sldId="261"/>
            <ac:spMk id="3" creationId="{6251CA9D-F2EF-67B8-E3AB-917C4C3EA588}"/>
          </ac:spMkLst>
        </pc:spChg>
        <pc:spChg chg="add del mod ord">
          <ac:chgData name="Eve Vunk" userId="3b10ef3dba4d0b22" providerId="Windows Live" clId="Web-{FDB19149-4437-42C0-838F-F9EDCA121DB5}" dt="2023-01-12T14:09:00.659" v="894"/>
          <ac:spMkLst>
            <pc:docMk/>
            <pc:sldMk cId="3521284491" sldId="261"/>
            <ac:spMk id="4" creationId="{2D80F6A0-B269-6F63-2724-805BF54A41AA}"/>
          </ac:spMkLst>
        </pc:spChg>
        <pc:spChg chg="add del mod ord">
          <ac:chgData name="Eve Vunk" userId="3b10ef3dba4d0b22" providerId="Windows Live" clId="Web-{FDB19149-4437-42C0-838F-F9EDCA121DB5}" dt="2023-01-12T14:08:58.737" v="893"/>
          <ac:spMkLst>
            <pc:docMk/>
            <pc:sldMk cId="3521284491" sldId="261"/>
            <ac:spMk id="5" creationId="{A8DE9F35-D8CC-BF5F-95B7-1A6B2E42946F}"/>
          </ac:spMkLst>
        </pc:spChg>
        <pc:spChg chg="add del mod ord">
          <ac:chgData name="Eve Vunk" userId="3b10ef3dba4d0b22" providerId="Windows Live" clId="Web-{FDB19149-4437-42C0-838F-F9EDCA121DB5}" dt="2023-01-12T14:08:58.737" v="893"/>
          <ac:spMkLst>
            <pc:docMk/>
            <pc:sldMk cId="3521284491" sldId="261"/>
            <ac:spMk id="6" creationId="{319C3E89-E6E4-1D02-2805-FA0BB71A9D5B}"/>
          </ac:spMkLst>
        </pc:spChg>
        <pc:spChg chg="add del">
          <ac:chgData name="Eve Vunk" userId="3b10ef3dba4d0b22" providerId="Windows Live" clId="Web-{FDB19149-4437-42C0-838F-F9EDCA121DB5}" dt="2023-01-12T14:09:27.582" v="896"/>
          <ac:spMkLst>
            <pc:docMk/>
            <pc:sldMk cId="3521284491" sldId="261"/>
            <ac:spMk id="9" creationId="{B063577F-2949-C31E-B4B0-5E250230FD0F}"/>
          </ac:spMkLst>
        </pc:spChg>
        <pc:spChg chg="add del">
          <ac:chgData name="Eve Vunk" userId="3b10ef3dba4d0b22" providerId="Windows Live" clId="Web-{FDB19149-4437-42C0-838F-F9EDCA121DB5}" dt="2023-01-12T14:09:27.582" v="896"/>
          <ac:spMkLst>
            <pc:docMk/>
            <pc:sldMk cId="3521284491" sldId="261"/>
            <ac:spMk id="11" creationId="{17E4A51B-BAF6-3729-A2C0-89331F2FB716}"/>
          </ac:spMkLst>
        </pc:spChg>
        <pc:spChg chg="add del">
          <ac:chgData name="Eve Vunk" userId="3b10ef3dba4d0b22" providerId="Windows Live" clId="Web-{FDB19149-4437-42C0-838F-F9EDCA121DB5}" dt="2023-01-12T14:09:30.897" v="898"/>
          <ac:spMkLst>
            <pc:docMk/>
            <pc:sldMk cId="3521284491" sldId="261"/>
            <ac:spMk id="13" creationId="{D30E628A-07F0-331A-DE0B-CCD7FB90AEA6}"/>
          </ac:spMkLst>
        </pc:spChg>
        <pc:spChg chg="add del">
          <ac:chgData name="Eve Vunk" userId="3b10ef3dba4d0b22" providerId="Windows Live" clId="Web-{FDB19149-4437-42C0-838F-F9EDCA121DB5}" dt="2023-01-12T14:09:30.897" v="898"/>
          <ac:spMkLst>
            <pc:docMk/>
            <pc:sldMk cId="3521284491" sldId="261"/>
            <ac:spMk id="14" creationId="{80300B1B-B85E-D514-C6B4-30126EBBCDEC}"/>
          </ac:spMkLst>
        </pc:spChg>
        <pc:spChg chg="add del">
          <ac:chgData name="Eve Vunk" userId="3b10ef3dba4d0b22" providerId="Windows Live" clId="Web-{FDB19149-4437-42C0-838F-F9EDCA121DB5}" dt="2023-01-12T14:09:30.897" v="898"/>
          <ac:spMkLst>
            <pc:docMk/>
            <pc:sldMk cId="3521284491" sldId="261"/>
            <ac:spMk id="15" creationId="{8C248155-68EB-D74C-5577-DA97D48E3563}"/>
          </ac:spMkLst>
        </pc:spChg>
        <pc:spChg chg="add del">
          <ac:chgData name="Eve Vunk" userId="3b10ef3dba4d0b22" providerId="Windows Live" clId="Web-{FDB19149-4437-42C0-838F-F9EDCA121DB5}" dt="2023-01-12T14:12:17.969" v="961"/>
          <ac:spMkLst>
            <pc:docMk/>
            <pc:sldMk cId="3521284491" sldId="261"/>
            <ac:spMk id="18" creationId="{B063577F-2949-C31E-B4B0-5E250230FD0F}"/>
          </ac:spMkLst>
        </pc:spChg>
        <pc:spChg chg="add del">
          <ac:chgData name="Eve Vunk" userId="3b10ef3dba4d0b22" providerId="Windows Live" clId="Web-{FDB19149-4437-42C0-838F-F9EDCA121DB5}" dt="2023-01-12T14:12:17.969" v="961"/>
          <ac:spMkLst>
            <pc:docMk/>
            <pc:sldMk cId="3521284491" sldId="261"/>
            <ac:spMk id="19" creationId="{17E4A51B-BAF6-3729-A2C0-89331F2FB716}"/>
          </ac:spMkLst>
        </pc:spChg>
        <pc:spChg chg="add del">
          <ac:chgData name="Eve Vunk" userId="3b10ef3dba4d0b22" providerId="Windows Live" clId="Web-{FDB19149-4437-42C0-838F-F9EDCA121DB5}" dt="2023-01-12T14:12:00.156" v="958"/>
          <ac:spMkLst>
            <pc:docMk/>
            <pc:sldMk cId="3521284491" sldId="261"/>
            <ac:spMk id="25" creationId="{28B2BC11-3AA0-8791-5B1B-4172FCB3677B}"/>
          </ac:spMkLst>
        </pc:spChg>
        <pc:spChg chg="add del">
          <ac:chgData name="Eve Vunk" userId="3b10ef3dba4d0b22" providerId="Windows Live" clId="Web-{FDB19149-4437-42C0-838F-F9EDCA121DB5}" dt="2023-01-12T14:12:00.156" v="958"/>
          <ac:spMkLst>
            <pc:docMk/>
            <pc:sldMk cId="3521284491" sldId="261"/>
            <ac:spMk id="27" creationId="{C02DE86A-8209-3F4F-796A-17BEE794E83C}"/>
          </ac:spMkLst>
        </pc:spChg>
        <pc:spChg chg="add del">
          <ac:chgData name="Eve Vunk" userId="3b10ef3dba4d0b22" providerId="Windows Live" clId="Web-{FDB19149-4437-42C0-838F-F9EDCA121DB5}" dt="2023-01-12T14:12:17.797" v="960"/>
          <ac:spMkLst>
            <pc:docMk/>
            <pc:sldMk cId="3521284491" sldId="261"/>
            <ac:spMk id="29" creationId="{992F11F5-4650-4EDB-A5A2-609AA6316674}"/>
          </ac:spMkLst>
        </pc:spChg>
        <pc:spChg chg="add del">
          <ac:chgData name="Eve Vunk" userId="3b10ef3dba4d0b22" providerId="Windows Live" clId="Web-{FDB19149-4437-42C0-838F-F9EDCA121DB5}" dt="2023-01-12T14:12:17.797" v="960"/>
          <ac:spMkLst>
            <pc:docMk/>
            <pc:sldMk cId="3521284491" sldId="261"/>
            <ac:spMk id="30" creationId="{80300B1B-B85E-D514-C6B4-30126EBBCDEC}"/>
          </ac:spMkLst>
        </pc:spChg>
        <pc:spChg chg="add del">
          <ac:chgData name="Eve Vunk" userId="3b10ef3dba4d0b22" providerId="Windows Live" clId="Web-{FDB19149-4437-42C0-838F-F9EDCA121DB5}" dt="2023-01-12T14:12:17.797" v="960"/>
          <ac:spMkLst>
            <pc:docMk/>
            <pc:sldMk cId="3521284491" sldId="261"/>
            <ac:spMk id="31" creationId="{0F985F24-A82E-38BB-9E95-B68E0525A443}"/>
          </ac:spMkLst>
        </pc:spChg>
        <pc:spChg chg="add del">
          <ac:chgData name="Eve Vunk" userId="3b10ef3dba4d0b22" providerId="Windows Live" clId="Web-{FDB19149-4437-42C0-838F-F9EDCA121DB5}" dt="2023-01-12T14:12:17.797" v="960"/>
          <ac:spMkLst>
            <pc:docMk/>
            <pc:sldMk cId="3521284491" sldId="261"/>
            <ac:spMk id="32" creationId="{569C509C-DC9F-72A7-2C51-F7F49BF17558}"/>
          </ac:spMkLst>
        </pc:spChg>
        <pc:spChg chg="add">
          <ac:chgData name="Eve Vunk" userId="3b10ef3dba4d0b22" providerId="Windows Live" clId="Web-{FDB19149-4437-42C0-838F-F9EDCA121DB5}" dt="2023-01-12T14:12:17.969" v="961"/>
          <ac:spMkLst>
            <pc:docMk/>
            <pc:sldMk cId="3521284491" sldId="261"/>
            <ac:spMk id="34" creationId="{8C4086F5-5AAC-F692-73E3-87A47A65203F}"/>
          </ac:spMkLst>
        </pc:spChg>
        <pc:spChg chg="add">
          <ac:chgData name="Eve Vunk" userId="3b10ef3dba4d0b22" providerId="Windows Live" clId="Web-{FDB19149-4437-42C0-838F-F9EDCA121DB5}" dt="2023-01-12T14:12:17.969" v="961"/>
          <ac:spMkLst>
            <pc:docMk/>
            <pc:sldMk cId="3521284491" sldId="261"/>
            <ac:spMk id="35" creationId="{3351B06F-42FD-3E0A-3AA8-C51082644657}"/>
          </ac:spMkLst>
        </pc:spChg>
        <pc:graphicFrameChg chg="add del">
          <ac:chgData name="Eve Vunk" userId="3b10ef3dba4d0b22" providerId="Windows Live" clId="Web-{FDB19149-4437-42C0-838F-F9EDCA121DB5}" dt="2023-01-12T14:09:27.582" v="896"/>
          <ac:graphicFrameMkLst>
            <pc:docMk/>
            <pc:sldMk cId="3521284491" sldId="261"/>
            <ac:graphicFrameMk id="7" creationId="{997B34FE-CB82-25FB-532C-5016308F0EF1}"/>
          </ac:graphicFrameMkLst>
        </pc:graphicFrameChg>
        <pc:graphicFrameChg chg="add del">
          <ac:chgData name="Eve Vunk" userId="3b10ef3dba4d0b22" providerId="Windows Live" clId="Web-{FDB19149-4437-42C0-838F-F9EDCA121DB5}" dt="2023-01-12T14:09:30.897" v="898"/>
          <ac:graphicFrameMkLst>
            <pc:docMk/>
            <pc:sldMk cId="3521284491" sldId="261"/>
            <ac:graphicFrameMk id="16" creationId="{9D8F3930-E2BD-69D2-5ABD-EFC915DA366E}"/>
          </ac:graphicFrameMkLst>
        </pc:graphicFrameChg>
        <pc:graphicFrameChg chg="add mod modGraphic">
          <ac:chgData name="Eve Vunk" userId="3b10ef3dba4d0b22" providerId="Windows Live" clId="Web-{FDB19149-4437-42C0-838F-F9EDCA121DB5}" dt="2023-01-12T14:12:17.969" v="961"/>
          <ac:graphicFrameMkLst>
            <pc:docMk/>
            <pc:sldMk cId="3521284491" sldId="261"/>
            <ac:graphicFrameMk id="20" creationId="{997B34FE-CB82-25FB-532C-5016308F0EF1}"/>
          </ac:graphicFrameMkLst>
        </pc:graphicFrameChg>
      </pc:sldChg>
      <pc:sldMasterChg chg="add del addSldLayout delSldLayout">
        <pc:chgData name="Eve Vunk" userId="3b10ef3dba4d0b22" providerId="Windows Live" clId="Web-{FDB19149-4437-42C0-838F-F9EDCA121DB5}" dt="2023-01-12T13:12:02.297" v="50"/>
        <pc:sldMasterMkLst>
          <pc:docMk/>
          <pc:sldMasterMk cId="2719171515" sldId="2147483648"/>
        </pc:sldMasterMkLst>
        <pc:sldLayoutChg chg="add del">
          <pc:chgData name="Eve Vunk" userId="3b10ef3dba4d0b22" providerId="Windows Live" clId="Web-{FDB19149-4437-42C0-838F-F9EDCA121DB5}" dt="2023-01-12T13:12:02.297" v="50"/>
          <pc:sldLayoutMkLst>
            <pc:docMk/>
            <pc:sldMasterMk cId="2719171515" sldId="2147483648"/>
            <pc:sldLayoutMk cId="2304133918" sldId="2147483649"/>
          </pc:sldLayoutMkLst>
        </pc:sldLayoutChg>
        <pc:sldLayoutChg chg="add del">
          <pc:chgData name="Eve Vunk" userId="3b10ef3dba4d0b22" providerId="Windows Live" clId="Web-{FDB19149-4437-42C0-838F-F9EDCA121DB5}" dt="2023-01-12T13:12:02.297" v="50"/>
          <pc:sldLayoutMkLst>
            <pc:docMk/>
            <pc:sldMasterMk cId="2719171515" sldId="2147483648"/>
            <pc:sldLayoutMk cId="1876377607" sldId="2147483650"/>
          </pc:sldLayoutMkLst>
        </pc:sldLayoutChg>
        <pc:sldLayoutChg chg="add del">
          <pc:chgData name="Eve Vunk" userId="3b10ef3dba4d0b22" providerId="Windows Live" clId="Web-{FDB19149-4437-42C0-838F-F9EDCA121DB5}" dt="2023-01-12T13:12:02.297" v="50"/>
          <pc:sldLayoutMkLst>
            <pc:docMk/>
            <pc:sldMasterMk cId="2719171515" sldId="2147483648"/>
            <pc:sldLayoutMk cId="1709167485" sldId="2147483651"/>
          </pc:sldLayoutMkLst>
        </pc:sldLayoutChg>
        <pc:sldLayoutChg chg="add del">
          <pc:chgData name="Eve Vunk" userId="3b10ef3dba4d0b22" providerId="Windows Live" clId="Web-{FDB19149-4437-42C0-838F-F9EDCA121DB5}" dt="2023-01-12T13:12:02.297" v="50"/>
          <pc:sldLayoutMkLst>
            <pc:docMk/>
            <pc:sldMasterMk cId="2719171515" sldId="2147483648"/>
            <pc:sldLayoutMk cId="1335364924" sldId="2147483652"/>
          </pc:sldLayoutMkLst>
        </pc:sldLayoutChg>
        <pc:sldLayoutChg chg="add del">
          <pc:chgData name="Eve Vunk" userId="3b10ef3dba4d0b22" providerId="Windows Live" clId="Web-{FDB19149-4437-42C0-838F-F9EDCA121DB5}" dt="2023-01-12T13:12:02.297" v="50"/>
          <pc:sldLayoutMkLst>
            <pc:docMk/>
            <pc:sldMasterMk cId="2719171515" sldId="2147483648"/>
            <pc:sldLayoutMk cId="2278712575" sldId="2147483653"/>
          </pc:sldLayoutMkLst>
        </pc:sldLayoutChg>
        <pc:sldLayoutChg chg="add del">
          <pc:chgData name="Eve Vunk" userId="3b10ef3dba4d0b22" providerId="Windows Live" clId="Web-{FDB19149-4437-42C0-838F-F9EDCA121DB5}" dt="2023-01-12T13:12:02.297" v="50"/>
          <pc:sldLayoutMkLst>
            <pc:docMk/>
            <pc:sldMasterMk cId="2719171515" sldId="2147483648"/>
            <pc:sldLayoutMk cId="3080810306" sldId="2147483654"/>
          </pc:sldLayoutMkLst>
        </pc:sldLayoutChg>
        <pc:sldLayoutChg chg="add del">
          <pc:chgData name="Eve Vunk" userId="3b10ef3dba4d0b22" providerId="Windows Live" clId="Web-{FDB19149-4437-42C0-838F-F9EDCA121DB5}" dt="2023-01-12T13:12:02.297" v="50"/>
          <pc:sldLayoutMkLst>
            <pc:docMk/>
            <pc:sldMasterMk cId="2719171515" sldId="2147483648"/>
            <pc:sldLayoutMk cId="1655310892" sldId="2147483655"/>
          </pc:sldLayoutMkLst>
        </pc:sldLayoutChg>
        <pc:sldLayoutChg chg="add del">
          <pc:chgData name="Eve Vunk" userId="3b10ef3dba4d0b22" providerId="Windows Live" clId="Web-{FDB19149-4437-42C0-838F-F9EDCA121DB5}" dt="2023-01-12T13:12:02.297" v="50"/>
          <pc:sldLayoutMkLst>
            <pc:docMk/>
            <pc:sldMasterMk cId="2719171515" sldId="2147483648"/>
            <pc:sldLayoutMk cId="1611350984" sldId="2147483656"/>
          </pc:sldLayoutMkLst>
        </pc:sldLayoutChg>
        <pc:sldLayoutChg chg="add del">
          <pc:chgData name="Eve Vunk" userId="3b10ef3dba4d0b22" providerId="Windows Live" clId="Web-{FDB19149-4437-42C0-838F-F9EDCA121DB5}" dt="2023-01-12T13:12:02.297" v="50"/>
          <pc:sldLayoutMkLst>
            <pc:docMk/>
            <pc:sldMasterMk cId="2719171515" sldId="2147483648"/>
            <pc:sldLayoutMk cId="2834989088" sldId="2147483657"/>
          </pc:sldLayoutMkLst>
        </pc:sldLayoutChg>
        <pc:sldLayoutChg chg="add del">
          <pc:chgData name="Eve Vunk" userId="3b10ef3dba4d0b22" providerId="Windows Live" clId="Web-{FDB19149-4437-42C0-838F-F9EDCA121DB5}" dt="2023-01-12T13:12:02.297" v="50"/>
          <pc:sldLayoutMkLst>
            <pc:docMk/>
            <pc:sldMasterMk cId="2719171515" sldId="2147483648"/>
            <pc:sldLayoutMk cId="1838638252" sldId="2147483658"/>
          </pc:sldLayoutMkLst>
        </pc:sldLayoutChg>
        <pc:sldLayoutChg chg="add del">
          <pc:chgData name="Eve Vunk" userId="3b10ef3dba4d0b22" providerId="Windows Live" clId="Web-{FDB19149-4437-42C0-838F-F9EDCA121DB5}" dt="2023-01-12T13:12:02.297" v="50"/>
          <pc:sldLayoutMkLst>
            <pc:docMk/>
            <pc:sldMasterMk cId="2719171515" sldId="2147483648"/>
            <pc:sldLayoutMk cId="3722633234" sldId="2147483659"/>
          </pc:sldLayoutMkLst>
        </pc:sldLayoutChg>
      </pc:sldMasterChg>
      <pc:sldMasterChg chg="add del replId addSldLayout delSldLayout">
        <pc:chgData name="Eve Vunk" userId="3b10ef3dba4d0b22" providerId="Windows Live" clId="Web-{FDB19149-4437-42C0-838F-F9EDCA121DB5}" dt="2023-01-12T13:10:36.807" v="25"/>
        <pc:sldMasterMkLst>
          <pc:docMk/>
          <pc:sldMasterMk cId="1409501619" sldId="2147483660"/>
        </pc:sldMasterMkLst>
        <pc:sldLayoutChg chg="add del">
          <pc:chgData name="Eve Vunk" userId="3b10ef3dba4d0b22" providerId="Windows Live" clId="Web-{FDB19149-4437-42C0-838F-F9EDCA121DB5}" dt="2023-01-12T13:10:36.807" v="25"/>
          <pc:sldLayoutMkLst>
            <pc:docMk/>
            <pc:sldMasterMk cId="1409501619" sldId="2147483660"/>
            <pc:sldLayoutMk cId="2632491362" sldId="2147483661"/>
          </pc:sldLayoutMkLst>
        </pc:sldLayoutChg>
        <pc:sldLayoutChg chg="add del replId">
          <pc:chgData name="Eve Vunk" userId="3b10ef3dba4d0b22" providerId="Windows Live" clId="Web-{FDB19149-4437-42C0-838F-F9EDCA121DB5}" dt="2023-01-12T13:10:36.807" v="25"/>
          <pc:sldLayoutMkLst>
            <pc:docMk/>
            <pc:sldMasterMk cId="1409501619" sldId="2147483660"/>
            <pc:sldLayoutMk cId="2722332688" sldId="2147483662"/>
          </pc:sldLayoutMkLst>
        </pc:sldLayoutChg>
        <pc:sldLayoutChg chg="add del replId">
          <pc:chgData name="Eve Vunk" userId="3b10ef3dba4d0b22" providerId="Windows Live" clId="Web-{FDB19149-4437-42C0-838F-F9EDCA121DB5}" dt="2023-01-12T13:10:36.807" v="25"/>
          <pc:sldLayoutMkLst>
            <pc:docMk/>
            <pc:sldMasterMk cId="1409501619" sldId="2147483660"/>
            <pc:sldLayoutMk cId="4175519988" sldId="2147483663"/>
          </pc:sldLayoutMkLst>
        </pc:sldLayoutChg>
        <pc:sldLayoutChg chg="add del replId">
          <pc:chgData name="Eve Vunk" userId="3b10ef3dba4d0b22" providerId="Windows Live" clId="Web-{FDB19149-4437-42C0-838F-F9EDCA121DB5}" dt="2023-01-12T13:10:36.807" v="25"/>
          <pc:sldLayoutMkLst>
            <pc:docMk/>
            <pc:sldMasterMk cId="1409501619" sldId="2147483660"/>
            <pc:sldLayoutMk cId="1439630028" sldId="2147483664"/>
          </pc:sldLayoutMkLst>
        </pc:sldLayoutChg>
        <pc:sldLayoutChg chg="add del replId">
          <pc:chgData name="Eve Vunk" userId="3b10ef3dba4d0b22" providerId="Windows Live" clId="Web-{FDB19149-4437-42C0-838F-F9EDCA121DB5}" dt="2023-01-12T13:10:36.807" v="25"/>
          <pc:sldLayoutMkLst>
            <pc:docMk/>
            <pc:sldMasterMk cId="1409501619" sldId="2147483660"/>
            <pc:sldLayoutMk cId="3506623461" sldId="2147483665"/>
          </pc:sldLayoutMkLst>
        </pc:sldLayoutChg>
        <pc:sldLayoutChg chg="add del replId">
          <pc:chgData name="Eve Vunk" userId="3b10ef3dba4d0b22" providerId="Windows Live" clId="Web-{FDB19149-4437-42C0-838F-F9EDCA121DB5}" dt="2023-01-12T13:10:36.807" v="25"/>
          <pc:sldLayoutMkLst>
            <pc:docMk/>
            <pc:sldMasterMk cId="1409501619" sldId="2147483660"/>
            <pc:sldLayoutMk cId="3997400410" sldId="2147483666"/>
          </pc:sldLayoutMkLst>
        </pc:sldLayoutChg>
        <pc:sldLayoutChg chg="add del replId">
          <pc:chgData name="Eve Vunk" userId="3b10ef3dba4d0b22" providerId="Windows Live" clId="Web-{FDB19149-4437-42C0-838F-F9EDCA121DB5}" dt="2023-01-12T13:10:36.807" v="25"/>
          <pc:sldLayoutMkLst>
            <pc:docMk/>
            <pc:sldMasterMk cId="1409501619" sldId="2147483660"/>
            <pc:sldLayoutMk cId="2303534810" sldId="2147483667"/>
          </pc:sldLayoutMkLst>
        </pc:sldLayoutChg>
        <pc:sldLayoutChg chg="add del replId">
          <pc:chgData name="Eve Vunk" userId="3b10ef3dba4d0b22" providerId="Windows Live" clId="Web-{FDB19149-4437-42C0-838F-F9EDCA121DB5}" dt="2023-01-12T13:10:36.807" v="25"/>
          <pc:sldLayoutMkLst>
            <pc:docMk/>
            <pc:sldMasterMk cId="1409501619" sldId="2147483660"/>
            <pc:sldLayoutMk cId="3985144167" sldId="2147483668"/>
          </pc:sldLayoutMkLst>
        </pc:sldLayoutChg>
        <pc:sldLayoutChg chg="add del replId">
          <pc:chgData name="Eve Vunk" userId="3b10ef3dba4d0b22" providerId="Windows Live" clId="Web-{FDB19149-4437-42C0-838F-F9EDCA121DB5}" dt="2023-01-12T13:10:36.807" v="25"/>
          <pc:sldLayoutMkLst>
            <pc:docMk/>
            <pc:sldMasterMk cId="1409501619" sldId="2147483660"/>
            <pc:sldLayoutMk cId="3893529069" sldId="2147483669"/>
          </pc:sldLayoutMkLst>
        </pc:sldLayoutChg>
        <pc:sldLayoutChg chg="add del replId">
          <pc:chgData name="Eve Vunk" userId="3b10ef3dba4d0b22" providerId="Windows Live" clId="Web-{FDB19149-4437-42C0-838F-F9EDCA121DB5}" dt="2023-01-12T13:10:36.807" v="25"/>
          <pc:sldLayoutMkLst>
            <pc:docMk/>
            <pc:sldMasterMk cId="1409501619" sldId="2147483660"/>
            <pc:sldLayoutMk cId="1952367377" sldId="2147483670"/>
          </pc:sldLayoutMkLst>
        </pc:sldLayoutChg>
        <pc:sldLayoutChg chg="add del replId">
          <pc:chgData name="Eve Vunk" userId="3b10ef3dba4d0b22" providerId="Windows Live" clId="Web-{FDB19149-4437-42C0-838F-F9EDCA121DB5}" dt="2023-01-12T13:10:36.807" v="25"/>
          <pc:sldLayoutMkLst>
            <pc:docMk/>
            <pc:sldMasterMk cId="1409501619" sldId="2147483660"/>
            <pc:sldLayoutMk cId="2521519158" sldId="2147483671"/>
          </pc:sldLayoutMkLst>
        </pc:sldLayoutChg>
      </pc:sldMasterChg>
      <pc:sldMasterChg chg="add del replId addSldLayout delSldLayout">
        <pc:chgData name="Eve Vunk" userId="3b10ef3dba4d0b22" providerId="Windows Live" clId="Web-{FDB19149-4437-42C0-838F-F9EDCA121DB5}" dt="2023-01-12T13:12:02.235" v="49"/>
        <pc:sldMasterMkLst>
          <pc:docMk/>
          <pc:sldMasterMk cId="1409501619" sldId="2147483660"/>
        </pc:sldMasterMkLst>
        <pc:sldLayoutChg chg="add del">
          <pc:chgData name="Eve Vunk" userId="3b10ef3dba4d0b22" providerId="Windows Live" clId="Web-{FDB19149-4437-42C0-838F-F9EDCA121DB5}" dt="2023-01-12T13:12:02.235" v="49"/>
          <pc:sldLayoutMkLst>
            <pc:docMk/>
            <pc:sldMasterMk cId="1409501619" sldId="2147483660"/>
            <pc:sldLayoutMk cId="2632491362" sldId="2147483661"/>
          </pc:sldLayoutMkLst>
        </pc:sldLayoutChg>
        <pc:sldLayoutChg chg="add del replId">
          <pc:chgData name="Eve Vunk" userId="3b10ef3dba4d0b22" providerId="Windows Live" clId="Web-{FDB19149-4437-42C0-838F-F9EDCA121DB5}" dt="2023-01-12T13:12:02.235" v="49"/>
          <pc:sldLayoutMkLst>
            <pc:docMk/>
            <pc:sldMasterMk cId="1409501619" sldId="2147483660"/>
            <pc:sldLayoutMk cId="2722332688" sldId="2147483662"/>
          </pc:sldLayoutMkLst>
        </pc:sldLayoutChg>
        <pc:sldLayoutChg chg="add del replId">
          <pc:chgData name="Eve Vunk" userId="3b10ef3dba4d0b22" providerId="Windows Live" clId="Web-{FDB19149-4437-42C0-838F-F9EDCA121DB5}" dt="2023-01-12T13:12:02.235" v="49"/>
          <pc:sldLayoutMkLst>
            <pc:docMk/>
            <pc:sldMasterMk cId="1409501619" sldId="2147483660"/>
            <pc:sldLayoutMk cId="4175519988" sldId="2147483663"/>
          </pc:sldLayoutMkLst>
        </pc:sldLayoutChg>
        <pc:sldLayoutChg chg="add del replId">
          <pc:chgData name="Eve Vunk" userId="3b10ef3dba4d0b22" providerId="Windows Live" clId="Web-{FDB19149-4437-42C0-838F-F9EDCA121DB5}" dt="2023-01-12T13:12:02.235" v="49"/>
          <pc:sldLayoutMkLst>
            <pc:docMk/>
            <pc:sldMasterMk cId="1409501619" sldId="2147483660"/>
            <pc:sldLayoutMk cId="1439630028" sldId="2147483664"/>
          </pc:sldLayoutMkLst>
        </pc:sldLayoutChg>
        <pc:sldLayoutChg chg="add del replId">
          <pc:chgData name="Eve Vunk" userId="3b10ef3dba4d0b22" providerId="Windows Live" clId="Web-{FDB19149-4437-42C0-838F-F9EDCA121DB5}" dt="2023-01-12T13:12:02.235" v="49"/>
          <pc:sldLayoutMkLst>
            <pc:docMk/>
            <pc:sldMasterMk cId="1409501619" sldId="2147483660"/>
            <pc:sldLayoutMk cId="3506623461" sldId="2147483665"/>
          </pc:sldLayoutMkLst>
        </pc:sldLayoutChg>
        <pc:sldLayoutChg chg="add del replId">
          <pc:chgData name="Eve Vunk" userId="3b10ef3dba4d0b22" providerId="Windows Live" clId="Web-{FDB19149-4437-42C0-838F-F9EDCA121DB5}" dt="2023-01-12T13:12:02.235" v="49"/>
          <pc:sldLayoutMkLst>
            <pc:docMk/>
            <pc:sldMasterMk cId="1409501619" sldId="2147483660"/>
            <pc:sldLayoutMk cId="3997400410" sldId="2147483666"/>
          </pc:sldLayoutMkLst>
        </pc:sldLayoutChg>
        <pc:sldLayoutChg chg="add del replId">
          <pc:chgData name="Eve Vunk" userId="3b10ef3dba4d0b22" providerId="Windows Live" clId="Web-{FDB19149-4437-42C0-838F-F9EDCA121DB5}" dt="2023-01-12T13:12:02.235" v="49"/>
          <pc:sldLayoutMkLst>
            <pc:docMk/>
            <pc:sldMasterMk cId="1409501619" sldId="2147483660"/>
            <pc:sldLayoutMk cId="2303534810" sldId="2147483667"/>
          </pc:sldLayoutMkLst>
        </pc:sldLayoutChg>
        <pc:sldLayoutChg chg="add del replId">
          <pc:chgData name="Eve Vunk" userId="3b10ef3dba4d0b22" providerId="Windows Live" clId="Web-{FDB19149-4437-42C0-838F-F9EDCA121DB5}" dt="2023-01-12T13:12:02.235" v="49"/>
          <pc:sldLayoutMkLst>
            <pc:docMk/>
            <pc:sldMasterMk cId="1409501619" sldId="2147483660"/>
            <pc:sldLayoutMk cId="3985144167" sldId="2147483668"/>
          </pc:sldLayoutMkLst>
        </pc:sldLayoutChg>
        <pc:sldLayoutChg chg="add del replId">
          <pc:chgData name="Eve Vunk" userId="3b10ef3dba4d0b22" providerId="Windows Live" clId="Web-{FDB19149-4437-42C0-838F-F9EDCA121DB5}" dt="2023-01-12T13:12:02.235" v="49"/>
          <pc:sldLayoutMkLst>
            <pc:docMk/>
            <pc:sldMasterMk cId="1409501619" sldId="2147483660"/>
            <pc:sldLayoutMk cId="3893529069" sldId="2147483669"/>
          </pc:sldLayoutMkLst>
        </pc:sldLayoutChg>
        <pc:sldLayoutChg chg="add del replId">
          <pc:chgData name="Eve Vunk" userId="3b10ef3dba4d0b22" providerId="Windows Live" clId="Web-{FDB19149-4437-42C0-838F-F9EDCA121DB5}" dt="2023-01-12T13:12:02.235" v="49"/>
          <pc:sldLayoutMkLst>
            <pc:docMk/>
            <pc:sldMasterMk cId="1409501619" sldId="2147483660"/>
            <pc:sldLayoutMk cId="1952367377" sldId="2147483670"/>
          </pc:sldLayoutMkLst>
        </pc:sldLayoutChg>
        <pc:sldLayoutChg chg="add del replId">
          <pc:chgData name="Eve Vunk" userId="3b10ef3dba4d0b22" providerId="Windows Live" clId="Web-{FDB19149-4437-42C0-838F-F9EDCA121DB5}" dt="2023-01-12T13:12:02.235" v="49"/>
          <pc:sldLayoutMkLst>
            <pc:docMk/>
            <pc:sldMasterMk cId="1409501619" sldId="2147483660"/>
            <pc:sldLayoutMk cId="2521519158" sldId="2147483671"/>
          </pc:sldLayoutMkLst>
        </pc:sldLayoutChg>
      </pc:sldMasterChg>
      <pc:sldMasterChg chg="add del addSldLayout delSldLayout">
        <pc:chgData name="Eve Vunk" userId="3b10ef3dba4d0b22" providerId="Windows Live" clId="Web-{FDB19149-4437-42C0-838F-F9EDCA121DB5}" dt="2023-01-12T13:11:41.671" v="41"/>
        <pc:sldMasterMkLst>
          <pc:docMk/>
          <pc:sldMasterMk cId="4253687708" sldId="2147483673"/>
        </pc:sldMasterMkLst>
        <pc:sldLayoutChg chg="add del">
          <pc:chgData name="Eve Vunk" userId="3b10ef3dba4d0b22" providerId="Windows Live" clId="Web-{FDB19149-4437-42C0-838F-F9EDCA121DB5}" dt="2023-01-12T13:11:41.671" v="41"/>
          <pc:sldLayoutMkLst>
            <pc:docMk/>
            <pc:sldMasterMk cId="4253687708" sldId="2147483673"/>
            <pc:sldLayoutMk cId="516212221" sldId="2147483662"/>
          </pc:sldLayoutMkLst>
        </pc:sldLayoutChg>
        <pc:sldLayoutChg chg="add del">
          <pc:chgData name="Eve Vunk" userId="3b10ef3dba4d0b22" providerId="Windows Live" clId="Web-{FDB19149-4437-42C0-838F-F9EDCA121DB5}" dt="2023-01-12T13:11:41.671" v="41"/>
          <pc:sldLayoutMkLst>
            <pc:docMk/>
            <pc:sldMasterMk cId="4253687708" sldId="2147483673"/>
            <pc:sldLayoutMk cId="1979209951" sldId="2147483663"/>
          </pc:sldLayoutMkLst>
        </pc:sldLayoutChg>
        <pc:sldLayoutChg chg="add del">
          <pc:chgData name="Eve Vunk" userId="3b10ef3dba4d0b22" providerId="Windows Live" clId="Web-{FDB19149-4437-42C0-838F-F9EDCA121DB5}" dt="2023-01-12T13:11:41.671" v="41"/>
          <pc:sldLayoutMkLst>
            <pc:docMk/>
            <pc:sldMasterMk cId="4253687708" sldId="2147483673"/>
            <pc:sldLayoutMk cId="910651325" sldId="2147483664"/>
          </pc:sldLayoutMkLst>
        </pc:sldLayoutChg>
        <pc:sldLayoutChg chg="add del">
          <pc:chgData name="Eve Vunk" userId="3b10ef3dba4d0b22" providerId="Windows Live" clId="Web-{FDB19149-4437-42C0-838F-F9EDCA121DB5}" dt="2023-01-12T13:11:41.671" v="41"/>
          <pc:sldLayoutMkLst>
            <pc:docMk/>
            <pc:sldMasterMk cId="4253687708" sldId="2147483673"/>
            <pc:sldLayoutMk cId="2034563586" sldId="2147483665"/>
          </pc:sldLayoutMkLst>
        </pc:sldLayoutChg>
        <pc:sldLayoutChg chg="add del">
          <pc:chgData name="Eve Vunk" userId="3b10ef3dba4d0b22" providerId="Windows Live" clId="Web-{FDB19149-4437-42C0-838F-F9EDCA121DB5}" dt="2023-01-12T13:11:41.671" v="41"/>
          <pc:sldLayoutMkLst>
            <pc:docMk/>
            <pc:sldMasterMk cId="4253687708" sldId="2147483673"/>
            <pc:sldLayoutMk cId="4261468572" sldId="2147483666"/>
          </pc:sldLayoutMkLst>
        </pc:sldLayoutChg>
        <pc:sldLayoutChg chg="add del">
          <pc:chgData name="Eve Vunk" userId="3b10ef3dba4d0b22" providerId="Windows Live" clId="Web-{FDB19149-4437-42C0-838F-F9EDCA121DB5}" dt="2023-01-12T13:11:41.671" v="41"/>
          <pc:sldLayoutMkLst>
            <pc:docMk/>
            <pc:sldMasterMk cId="4253687708" sldId="2147483673"/>
            <pc:sldLayoutMk cId="497654798" sldId="2147483667"/>
          </pc:sldLayoutMkLst>
        </pc:sldLayoutChg>
        <pc:sldLayoutChg chg="add del">
          <pc:chgData name="Eve Vunk" userId="3b10ef3dba4d0b22" providerId="Windows Live" clId="Web-{FDB19149-4437-42C0-838F-F9EDCA121DB5}" dt="2023-01-12T13:11:41.671" v="41"/>
          <pc:sldLayoutMkLst>
            <pc:docMk/>
            <pc:sldMasterMk cId="4253687708" sldId="2147483673"/>
            <pc:sldLayoutMk cId="4261956715" sldId="2147483668"/>
          </pc:sldLayoutMkLst>
        </pc:sldLayoutChg>
        <pc:sldLayoutChg chg="add del">
          <pc:chgData name="Eve Vunk" userId="3b10ef3dba4d0b22" providerId="Windows Live" clId="Web-{FDB19149-4437-42C0-838F-F9EDCA121DB5}" dt="2023-01-12T13:11:41.671" v="41"/>
          <pc:sldLayoutMkLst>
            <pc:docMk/>
            <pc:sldMasterMk cId="4253687708" sldId="2147483673"/>
            <pc:sldLayoutMk cId="256862294" sldId="2147483669"/>
          </pc:sldLayoutMkLst>
        </pc:sldLayoutChg>
        <pc:sldLayoutChg chg="add del">
          <pc:chgData name="Eve Vunk" userId="3b10ef3dba4d0b22" providerId="Windows Live" clId="Web-{FDB19149-4437-42C0-838F-F9EDCA121DB5}" dt="2023-01-12T13:11:41.671" v="41"/>
          <pc:sldLayoutMkLst>
            <pc:docMk/>
            <pc:sldMasterMk cId="4253687708" sldId="2147483673"/>
            <pc:sldLayoutMk cId="2016048960" sldId="2147483670"/>
          </pc:sldLayoutMkLst>
        </pc:sldLayoutChg>
        <pc:sldLayoutChg chg="add del">
          <pc:chgData name="Eve Vunk" userId="3b10ef3dba4d0b22" providerId="Windows Live" clId="Web-{FDB19149-4437-42C0-838F-F9EDCA121DB5}" dt="2023-01-12T13:11:41.671" v="41"/>
          <pc:sldLayoutMkLst>
            <pc:docMk/>
            <pc:sldMasterMk cId="4253687708" sldId="2147483673"/>
            <pc:sldLayoutMk cId="4184712799" sldId="2147483671"/>
          </pc:sldLayoutMkLst>
        </pc:sldLayoutChg>
        <pc:sldLayoutChg chg="add del">
          <pc:chgData name="Eve Vunk" userId="3b10ef3dba4d0b22" providerId="Windows Live" clId="Web-{FDB19149-4437-42C0-838F-F9EDCA121DB5}" dt="2023-01-12T13:11:41.671" v="41"/>
          <pc:sldLayoutMkLst>
            <pc:docMk/>
            <pc:sldMasterMk cId="4253687708" sldId="2147483673"/>
            <pc:sldLayoutMk cId="376855198" sldId="2147483672"/>
          </pc:sldLayoutMkLst>
        </pc:sldLayoutChg>
      </pc:sldMasterChg>
      <pc:sldMasterChg chg="add del addSldLayout delSldLayout">
        <pc:chgData name="Eve Vunk" userId="3b10ef3dba4d0b22" providerId="Windows Live" clId="Web-{FDB19149-4437-42C0-838F-F9EDCA121DB5}" dt="2023-01-12T13:11:08.043" v="33"/>
        <pc:sldMasterMkLst>
          <pc:docMk/>
          <pc:sldMasterMk cId="2406338775" sldId="2147483687"/>
        </pc:sldMasterMkLst>
        <pc:sldLayoutChg chg="add del">
          <pc:chgData name="Eve Vunk" userId="3b10ef3dba4d0b22" providerId="Windows Live" clId="Web-{FDB19149-4437-42C0-838F-F9EDCA121DB5}" dt="2023-01-12T13:11:08.043" v="33"/>
          <pc:sldLayoutMkLst>
            <pc:docMk/>
            <pc:sldMasterMk cId="2406338775" sldId="2147483687"/>
            <pc:sldLayoutMk cId="3736517763" sldId="2147483675"/>
          </pc:sldLayoutMkLst>
        </pc:sldLayoutChg>
        <pc:sldLayoutChg chg="add del">
          <pc:chgData name="Eve Vunk" userId="3b10ef3dba4d0b22" providerId="Windows Live" clId="Web-{FDB19149-4437-42C0-838F-F9EDCA121DB5}" dt="2023-01-12T13:11:08.043" v="33"/>
          <pc:sldLayoutMkLst>
            <pc:docMk/>
            <pc:sldMasterMk cId="2406338775" sldId="2147483687"/>
            <pc:sldLayoutMk cId="2974906117" sldId="2147483676"/>
          </pc:sldLayoutMkLst>
        </pc:sldLayoutChg>
        <pc:sldLayoutChg chg="add del">
          <pc:chgData name="Eve Vunk" userId="3b10ef3dba4d0b22" providerId="Windows Live" clId="Web-{FDB19149-4437-42C0-838F-F9EDCA121DB5}" dt="2023-01-12T13:11:08.043" v="33"/>
          <pc:sldLayoutMkLst>
            <pc:docMk/>
            <pc:sldMasterMk cId="2406338775" sldId="2147483687"/>
            <pc:sldLayoutMk cId="3531562082" sldId="2147483677"/>
          </pc:sldLayoutMkLst>
        </pc:sldLayoutChg>
        <pc:sldLayoutChg chg="add del">
          <pc:chgData name="Eve Vunk" userId="3b10ef3dba4d0b22" providerId="Windows Live" clId="Web-{FDB19149-4437-42C0-838F-F9EDCA121DB5}" dt="2023-01-12T13:11:08.043" v="33"/>
          <pc:sldLayoutMkLst>
            <pc:docMk/>
            <pc:sldMasterMk cId="2406338775" sldId="2147483687"/>
            <pc:sldLayoutMk cId="1957539077" sldId="2147483678"/>
          </pc:sldLayoutMkLst>
        </pc:sldLayoutChg>
        <pc:sldLayoutChg chg="add del">
          <pc:chgData name="Eve Vunk" userId="3b10ef3dba4d0b22" providerId="Windows Live" clId="Web-{FDB19149-4437-42C0-838F-F9EDCA121DB5}" dt="2023-01-12T13:11:08.043" v="33"/>
          <pc:sldLayoutMkLst>
            <pc:docMk/>
            <pc:sldMasterMk cId="2406338775" sldId="2147483687"/>
            <pc:sldLayoutMk cId="2542981602" sldId="2147483679"/>
          </pc:sldLayoutMkLst>
        </pc:sldLayoutChg>
        <pc:sldLayoutChg chg="add del">
          <pc:chgData name="Eve Vunk" userId="3b10ef3dba4d0b22" providerId="Windows Live" clId="Web-{FDB19149-4437-42C0-838F-F9EDCA121DB5}" dt="2023-01-12T13:11:08.043" v="33"/>
          <pc:sldLayoutMkLst>
            <pc:docMk/>
            <pc:sldMasterMk cId="2406338775" sldId="2147483687"/>
            <pc:sldLayoutMk cId="1233074358" sldId="2147483680"/>
          </pc:sldLayoutMkLst>
        </pc:sldLayoutChg>
        <pc:sldLayoutChg chg="add del">
          <pc:chgData name="Eve Vunk" userId="3b10ef3dba4d0b22" providerId="Windows Live" clId="Web-{FDB19149-4437-42C0-838F-F9EDCA121DB5}" dt="2023-01-12T13:11:08.043" v="33"/>
          <pc:sldLayoutMkLst>
            <pc:docMk/>
            <pc:sldMasterMk cId="2406338775" sldId="2147483687"/>
            <pc:sldLayoutMk cId="727140006" sldId="2147483681"/>
          </pc:sldLayoutMkLst>
        </pc:sldLayoutChg>
        <pc:sldLayoutChg chg="add del">
          <pc:chgData name="Eve Vunk" userId="3b10ef3dba4d0b22" providerId="Windows Live" clId="Web-{FDB19149-4437-42C0-838F-F9EDCA121DB5}" dt="2023-01-12T13:11:08.043" v="33"/>
          <pc:sldLayoutMkLst>
            <pc:docMk/>
            <pc:sldMasterMk cId="2406338775" sldId="2147483687"/>
            <pc:sldLayoutMk cId="3578552450" sldId="2147483682"/>
          </pc:sldLayoutMkLst>
        </pc:sldLayoutChg>
        <pc:sldLayoutChg chg="add del">
          <pc:chgData name="Eve Vunk" userId="3b10ef3dba4d0b22" providerId="Windows Live" clId="Web-{FDB19149-4437-42C0-838F-F9EDCA121DB5}" dt="2023-01-12T13:11:08.043" v="33"/>
          <pc:sldLayoutMkLst>
            <pc:docMk/>
            <pc:sldMasterMk cId="2406338775" sldId="2147483687"/>
            <pc:sldLayoutMk cId="1941855946" sldId="2147483683"/>
          </pc:sldLayoutMkLst>
        </pc:sldLayoutChg>
        <pc:sldLayoutChg chg="add del">
          <pc:chgData name="Eve Vunk" userId="3b10ef3dba4d0b22" providerId="Windows Live" clId="Web-{FDB19149-4437-42C0-838F-F9EDCA121DB5}" dt="2023-01-12T13:11:08.043" v="33"/>
          <pc:sldLayoutMkLst>
            <pc:docMk/>
            <pc:sldMasterMk cId="2406338775" sldId="2147483687"/>
            <pc:sldLayoutMk cId="441332253" sldId="2147483684"/>
          </pc:sldLayoutMkLst>
        </pc:sldLayoutChg>
        <pc:sldLayoutChg chg="add del">
          <pc:chgData name="Eve Vunk" userId="3b10ef3dba4d0b22" providerId="Windows Live" clId="Web-{FDB19149-4437-42C0-838F-F9EDCA121DB5}" dt="2023-01-12T13:11:08.043" v="33"/>
          <pc:sldLayoutMkLst>
            <pc:docMk/>
            <pc:sldMasterMk cId="2406338775" sldId="2147483687"/>
            <pc:sldLayoutMk cId="2030802619" sldId="2147483685"/>
          </pc:sldLayoutMkLst>
        </pc:sldLayoutChg>
        <pc:sldLayoutChg chg="add del">
          <pc:chgData name="Eve Vunk" userId="3b10ef3dba4d0b22" providerId="Windows Live" clId="Web-{FDB19149-4437-42C0-838F-F9EDCA121DB5}" dt="2023-01-12T13:11:08.043" v="33"/>
          <pc:sldLayoutMkLst>
            <pc:docMk/>
            <pc:sldMasterMk cId="2406338775" sldId="2147483687"/>
            <pc:sldLayoutMk cId="116616247" sldId="2147483686"/>
          </pc:sldLayoutMkLst>
        </pc:sldLayoutChg>
      </pc:sldMasterChg>
      <pc:sldMasterChg chg="add del addSldLayout delSldLayout">
        <pc:chgData name="Eve Vunk" userId="3b10ef3dba4d0b22" providerId="Windows Live" clId="Web-{FDB19149-4437-42C0-838F-F9EDCA121DB5}" dt="2023-01-12T13:12:02.297" v="50"/>
        <pc:sldMasterMkLst>
          <pc:docMk/>
          <pc:sldMasterMk cId="644993031" sldId="2147483700"/>
        </pc:sldMasterMkLst>
        <pc:sldLayoutChg chg="add del">
          <pc:chgData name="Eve Vunk" userId="3b10ef3dba4d0b22" providerId="Windows Live" clId="Web-{FDB19149-4437-42C0-838F-F9EDCA121DB5}" dt="2023-01-12T13:12:02.297" v="50"/>
          <pc:sldLayoutMkLst>
            <pc:docMk/>
            <pc:sldMasterMk cId="644993031" sldId="2147483700"/>
            <pc:sldLayoutMk cId="1675612513" sldId="2147483689"/>
          </pc:sldLayoutMkLst>
        </pc:sldLayoutChg>
        <pc:sldLayoutChg chg="add del">
          <pc:chgData name="Eve Vunk" userId="3b10ef3dba4d0b22" providerId="Windows Live" clId="Web-{FDB19149-4437-42C0-838F-F9EDCA121DB5}" dt="2023-01-12T13:12:02.297" v="50"/>
          <pc:sldLayoutMkLst>
            <pc:docMk/>
            <pc:sldMasterMk cId="644993031" sldId="2147483700"/>
            <pc:sldLayoutMk cId="528049388" sldId="2147483690"/>
          </pc:sldLayoutMkLst>
        </pc:sldLayoutChg>
        <pc:sldLayoutChg chg="add del">
          <pc:chgData name="Eve Vunk" userId="3b10ef3dba4d0b22" providerId="Windows Live" clId="Web-{FDB19149-4437-42C0-838F-F9EDCA121DB5}" dt="2023-01-12T13:12:02.297" v="50"/>
          <pc:sldLayoutMkLst>
            <pc:docMk/>
            <pc:sldMasterMk cId="644993031" sldId="2147483700"/>
            <pc:sldLayoutMk cId="2829094350" sldId="2147483691"/>
          </pc:sldLayoutMkLst>
        </pc:sldLayoutChg>
        <pc:sldLayoutChg chg="add del">
          <pc:chgData name="Eve Vunk" userId="3b10ef3dba4d0b22" providerId="Windows Live" clId="Web-{FDB19149-4437-42C0-838F-F9EDCA121DB5}" dt="2023-01-12T13:12:02.297" v="50"/>
          <pc:sldLayoutMkLst>
            <pc:docMk/>
            <pc:sldMasterMk cId="644993031" sldId="2147483700"/>
            <pc:sldLayoutMk cId="1535124523" sldId="2147483692"/>
          </pc:sldLayoutMkLst>
        </pc:sldLayoutChg>
        <pc:sldLayoutChg chg="add del">
          <pc:chgData name="Eve Vunk" userId="3b10ef3dba4d0b22" providerId="Windows Live" clId="Web-{FDB19149-4437-42C0-838F-F9EDCA121DB5}" dt="2023-01-12T13:12:02.297" v="50"/>
          <pc:sldLayoutMkLst>
            <pc:docMk/>
            <pc:sldMasterMk cId="644993031" sldId="2147483700"/>
            <pc:sldLayoutMk cId="1685096347" sldId="2147483693"/>
          </pc:sldLayoutMkLst>
        </pc:sldLayoutChg>
        <pc:sldLayoutChg chg="add del">
          <pc:chgData name="Eve Vunk" userId="3b10ef3dba4d0b22" providerId="Windows Live" clId="Web-{FDB19149-4437-42C0-838F-F9EDCA121DB5}" dt="2023-01-12T13:12:02.297" v="50"/>
          <pc:sldLayoutMkLst>
            <pc:docMk/>
            <pc:sldMasterMk cId="644993031" sldId="2147483700"/>
            <pc:sldLayoutMk cId="146910435" sldId="2147483694"/>
          </pc:sldLayoutMkLst>
        </pc:sldLayoutChg>
        <pc:sldLayoutChg chg="add del">
          <pc:chgData name="Eve Vunk" userId="3b10ef3dba4d0b22" providerId="Windows Live" clId="Web-{FDB19149-4437-42C0-838F-F9EDCA121DB5}" dt="2023-01-12T13:12:02.297" v="50"/>
          <pc:sldLayoutMkLst>
            <pc:docMk/>
            <pc:sldMasterMk cId="644993031" sldId="2147483700"/>
            <pc:sldLayoutMk cId="1364806112" sldId="2147483695"/>
          </pc:sldLayoutMkLst>
        </pc:sldLayoutChg>
        <pc:sldLayoutChg chg="add del">
          <pc:chgData name="Eve Vunk" userId="3b10ef3dba4d0b22" providerId="Windows Live" clId="Web-{FDB19149-4437-42C0-838F-F9EDCA121DB5}" dt="2023-01-12T13:12:02.297" v="50"/>
          <pc:sldLayoutMkLst>
            <pc:docMk/>
            <pc:sldMasterMk cId="644993031" sldId="2147483700"/>
            <pc:sldLayoutMk cId="441479643" sldId="2147483696"/>
          </pc:sldLayoutMkLst>
        </pc:sldLayoutChg>
        <pc:sldLayoutChg chg="add del">
          <pc:chgData name="Eve Vunk" userId="3b10ef3dba4d0b22" providerId="Windows Live" clId="Web-{FDB19149-4437-42C0-838F-F9EDCA121DB5}" dt="2023-01-12T13:12:02.297" v="50"/>
          <pc:sldLayoutMkLst>
            <pc:docMk/>
            <pc:sldMasterMk cId="644993031" sldId="2147483700"/>
            <pc:sldLayoutMk cId="2122357977" sldId="2147483697"/>
          </pc:sldLayoutMkLst>
        </pc:sldLayoutChg>
        <pc:sldLayoutChg chg="add del">
          <pc:chgData name="Eve Vunk" userId="3b10ef3dba4d0b22" providerId="Windows Live" clId="Web-{FDB19149-4437-42C0-838F-F9EDCA121DB5}" dt="2023-01-12T13:12:02.297" v="50"/>
          <pc:sldLayoutMkLst>
            <pc:docMk/>
            <pc:sldMasterMk cId="644993031" sldId="2147483700"/>
            <pc:sldLayoutMk cId="2854308947" sldId="2147483698"/>
          </pc:sldLayoutMkLst>
        </pc:sldLayoutChg>
        <pc:sldLayoutChg chg="add del">
          <pc:chgData name="Eve Vunk" userId="3b10ef3dba4d0b22" providerId="Windows Live" clId="Web-{FDB19149-4437-42C0-838F-F9EDCA121DB5}" dt="2023-01-12T13:12:02.297" v="50"/>
          <pc:sldLayoutMkLst>
            <pc:docMk/>
            <pc:sldMasterMk cId="644993031" sldId="2147483700"/>
            <pc:sldLayoutMk cId="3427043209" sldId="2147483699"/>
          </pc:sldLayoutMkLst>
        </pc:sldLayoutChg>
      </pc:sldMasterChg>
      <pc:sldMasterChg chg="add del addSldLayout delSldLayout">
        <pc:chgData name="Eve Vunk" userId="3b10ef3dba4d0b22" providerId="Windows Live" clId="Web-{FDB19149-4437-42C0-838F-F9EDCA121DB5}" dt="2023-01-12T13:11:01.668" v="31"/>
        <pc:sldMasterMkLst>
          <pc:docMk/>
          <pc:sldMasterMk cId="2864569715" sldId="2147483713"/>
        </pc:sldMasterMkLst>
        <pc:sldLayoutChg chg="add del">
          <pc:chgData name="Eve Vunk" userId="3b10ef3dba4d0b22" providerId="Windows Live" clId="Web-{FDB19149-4437-42C0-838F-F9EDCA121DB5}" dt="2023-01-12T13:11:01.668" v="31"/>
          <pc:sldLayoutMkLst>
            <pc:docMk/>
            <pc:sldMasterMk cId="2864569715" sldId="2147483713"/>
            <pc:sldLayoutMk cId="2431190283" sldId="2147483702"/>
          </pc:sldLayoutMkLst>
        </pc:sldLayoutChg>
        <pc:sldLayoutChg chg="add del">
          <pc:chgData name="Eve Vunk" userId="3b10ef3dba4d0b22" providerId="Windows Live" clId="Web-{FDB19149-4437-42C0-838F-F9EDCA121DB5}" dt="2023-01-12T13:11:01.668" v="31"/>
          <pc:sldLayoutMkLst>
            <pc:docMk/>
            <pc:sldMasterMk cId="2864569715" sldId="2147483713"/>
            <pc:sldLayoutMk cId="530209454" sldId="2147483703"/>
          </pc:sldLayoutMkLst>
        </pc:sldLayoutChg>
        <pc:sldLayoutChg chg="add del">
          <pc:chgData name="Eve Vunk" userId="3b10ef3dba4d0b22" providerId="Windows Live" clId="Web-{FDB19149-4437-42C0-838F-F9EDCA121DB5}" dt="2023-01-12T13:11:01.668" v="31"/>
          <pc:sldLayoutMkLst>
            <pc:docMk/>
            <pc:sldMasterMk cId="2864569715" sldId="2147483713"/>
            <pc:sldLayoutMk cId="3308838627" sldId="2147483704"/>
          </pc:sldLayoutMkLst>
        </pc:sldLayoutChg>
        <pc:sldLayoutChg chg="add del">
          <pc:chgData name="Eve Vunk" userId="3b10ef3dba4d0b22" providerId="Windows Live" clId="Web-{FDB19149-4437-42C0-838F-F9EDCA121DB5}" dt="2023-01-12T13:11:01.668" v="31"/>
          <pc:sldLayoutMkLst>
            <pc:docMk/>
            <pc:sldMasterMk cId="2864569715" sldId="2147483713"/>
            <pc:sldLayoutMk cId="1800710241" sldId="2147483705"/>
          </pc:sldLayoutMkLst>
        </pc:sldLayoutChg>
        <pc:sldLayoutChg chg="add del">
          <pc:chgData name="Eve Vunk" userId="3b10ef3dba4d0b22" providerId="Windows Live" clId="Web-{FDB19149-4437-42C0-838F-F9EDCA121DB5}" dt="2023-01-12T13:11:01.668" v="31"/>
          <pc:sldLayoutMkLst>
            <pc:docMk/>
            <pc:sldMasterMk cId="2864569715" sldId="2147483713"/>
            <pc:sldLayoutMk cId="1660001373" sldId="2147483706"/>
          </pc:sldLayoutMkLst>
        </pc:sldLayoutChg>
        <pc:sldLayoutChg chg="add del">
          <pc:chgData name="Eve Vunk" userId="3b10ef3dba4d0b22" providerId="Windows Live" clId="Web-{FDB19149-4437-42C0-838F-F9EDCA121DB5}" dt="2023-01-12T13:11:01.668" v="31"/>
          <pc:sldLayoutMkLst>
            <pc:docMk/>
            <pc:sldMasterMk cId="2864569715" sldId="2147483713"/>
            <pc:sldLayoutMk cId="3211525189" sldId="2147483707"/>
          </pc:sldLayoutMkLst>
        </pc:sldLayoutChg>
        <pc:sldLayoutChg chg="add del">
          <pc:chgData name="Eve Vunk" userId="3b10ef3dba4d0b22" providerId="Windows Live" clId="Web-{FDB19149-4437-42C0-838F-F9EDCA121DB5}" dt="2023-01-12T13:11:01.668" v="31"/>
          <pc:sldLayoutMkLst>
            <pc:docMk/>
            <pc:sldMasterMk cId="2864569715" sldId="2147483713"/>
            <pc:sldLayoutMk cId="2331246210" sldId="2147483708"/>
          </pc:sldLayoutMkLst>
        </pc:sldLayoutChg>
        <pc:sldLayoutChg chg="add del">
          <pc:chgData name="Eve Vunk" userId="3b10ef3dba4d0b22" providerId="Windows Live" clId="Web-{FDB19149-4437-42C0-838F-F9EDCA121DB5}" dt="2023-01-12T13:11:01.668" v="31"/>
          <pc:sldLayoutMkLst>
            <pc:docMk/>
            <pc:sldMasterMk cId="2864569715" sldId="2147483713"/>
            <pc:sldLayoutMk cId="1055637899" sldId="2147483709"/>
          </pc:sldLayoutMkLst>
        </pc:sldLayoutChg>
        <pc:sldLayoutChg chg="add del">
          <pc:chgData name="Eve Vunk" userId="3b10ef3dba4d0b22" providerId="Windows Live" clId="Web-{FDB19149-4437-42C0-838F-F9EDCA121DB5}" dt="2023-01-12T13:11:01.668" v="31"/>
          <pc:sldLayoutMkLst>
            <pc:docMk/>
            <pc:sldMasterMk cId="2864569715" sldId="2147483713"/>
            <pc:sldLayoutMk cId="169418836" sldId="2147483710"/>
          </pc:sldLayoutMkLst>
        </pc:sldLayoutChg>
        <pc:sldLayoutChg chg="add del">
          <pc:chgData name="Eve Vunk" userId="3b10ef3dba4d0b22" providerId="Windows Live" clId="Web-{FDB19149-4437-42C0-838F-F9EDCA121DB5}" dt="2023-01-12T13:11:01.668" v="31"/>
          <pc:sldLayoutMkLst>
            <pc:docMk/>
            <pc:sldMasterMk cId="2864569715" sldId="2147483713"/>
            <pc:sldLayoutMk cId="616858205" sldId="2147483711"/>
          </pc:sldLayoutMkLst>
        </pc:sldLayoutChg>
        <pc:sldLayoutChg chg="add del">
          <pc:chgData name="Eve Vunk" userId="3b10ef3dba4d0b22" providerId="Windows Live" clId="Web-{FDB19149-4437-42C0-838F-F9EDCA121DB5}" dt="2023-01-12T13:11:01.668" v="31"/>
          <pc:sldLayoutMkLst>
            <pc:docMk/>
            <pc:sldMasterMk cId="2864569715" sldId="2147483713"/>
            <pc:sldLayoutMk cId="3984019054" sldId="2147483712"/>
          </pc:sldLayoutMkLst>
        </pc:sldLayoutChg>
      </pc:sldMasterChg>
      <pc:sldMasterChg chg="add del addSldLayout delSldLayout">
        <pc:chgData name="Eve Vunk" userId="3b10ef3dba4d0b22" providerId="Windows Live" clId="Web-{FDB19149-4437-42C0-838F-F9EDCA121DB5}" dt="2023-01-12T13:11:53.843" v="43"/>
        <pc:sldMasterMkLst>
          <pc:docMk/>
          <pc:sldMasterMk cId="4264105314" sldId="2147483739"/>
        </pc:sldMasterMkLst>
        <pc:sldLayoutChg chg="add del">
          <pc:chgData name="Eve Vunk" userId="3b10ef3dba4d0b22" providerId="Windows Live" clId="Web-{FDB19149-4437-42C0-838F-F9EDCA121DB5}" dt="2023-01-12T13:11:53.843" v="43"/>
          <pc:sldLayoutMkLst>
            <pc:docMk/>
            <pc:sldMasterMk cId="4264105314" sldId="2147483739"/>
            <pc:sldLayoutMk cId="3713012272" sldId="2147483728"/>
          </pc:sldLayoutMkLst>
        </pc:sldLayoutChg>
        <pc:sldLayoutChg chg="add del">
          <pc:chgData name="Eve Vunk" userId="3b10ef3dba4d0b22" providerId="Windows Live" clId="Web-{FDB19149-4437-42C0-838F-F9EDCA121DB5}" dt="2023-01-12T13:11:53.843" v="43"/>
          <pc:sldLayoutMkLst>
            <pc:docMk/>
            <pc:sldMasterMk cId="4264105314" sldId="2147483739"/>
            <pc:sldLayoutMk cId="4252745375" sldId="2147483729"/>
          </pc:sldLayoutMkLst>
        </pc:sldLayoutChg>
        <pc:sldLayoutChg chg="add del">
          <pc:chgData name="Eve Vunk" userId="3b10ef3dba4d0b22" providerId="Windows Live" clId="Web-{FDB19149-4437-42C0-838F-F9EDCA121DB5}" dt="2023-01-12T13:11:53.843" v="43"/>
          <pc:sldLayoutMkLst>
            <pc:docMk/>
            <pc:sldMasterMk cId="4264105314" sldId="2147483739"/>
            <pc:sldLayoutMk cId="4210834028" sldId="2147483730"/>
          </pc:sldLayoutMkLst>
        </pc:sldLayoutChg>
        <pc:sldLayoutChg chg="add del">
          <pc:chgData name="Eve Vunk" userId="3b10ef3dba4d0b22" providerId="Windows Live" clId="Web-{FDB19149-4437-42C0-838F-F9EDCA121DB5}" dt="2023-01-12T13:11:53.843" v="43"/>
          <pc:sldLayoutMkLst>
            <pc:docMk/>
            <pc:sldMasterMk cId="4264105314" sldId="2147483739"/>
            <pc:sldLayoutMk cId="2883898584" sldId="2147483731"/>
          </pc:sldLayoutMkLst>
        </pc:sldLayoutChg>
        <pc:sldLayoutChg chg="add del">
          <pc:chgData name="Eve Vunk" userId="3b10ef3dba4d0b22" providerId="Windows Live" clId="Web-{FDB19149-4437-42C0-838F-F9EDCA121DB5}" dt="2023-01-12T13:11:53.843" v="43"/>
          <pc:sldLayoutMkLst>
            <pc:docMk/>
            <pc:sldMasterMk cId="4264105314" sldId="2147483739"/>
            <pc:sldLayoutMk cId="877222579" sldId="2147483732"/>
          </pc:sldLayoutMkLst>
        </pc:sldLayoutChg>
        <pc:sldLayoutChg chg="add del">
          <pc:chgData name="Eve Vunk" userId="3b10ef3dba4d0b22" providerId="Windows Live" clId="Web-{FDB19149-4437-42C0-838F-F9EDCA121DB5}" dt="2023-01-12T13:11:53.843" v="43"/>
          <pc:sldLayoutMkLst>
            <pc:docMk/>
            <pc:sldMasterMk cId="4264105314" sldId="2147483739"/>
            <pc:sldLayoutMk cId="2668012127" sldId="2147483733"/>
          </pc:sldLayoutMkLst>
        </pc:sldLayoutChg>
        <pc:sldLayoutChg chg="add del">
          <pc:chgData name="Eve Vunk" userId="3b10ef3dba4d0b22" providerId="Windows Live" clId="Web-{FDB19149-4437-42C0-838F-F9EDCA121DB5}" dt="2023-01-12T13:11:53.843" v="43"/>
          <pc:sldLayoutMkLst>
            <pc:docMk/>
            <pc:sldMasterMk cId="4264105314" sldId="2147483739"/>
            <pc:sldLayoutMk cId="2429089267" sldId="2147483734"/>
          </pc:sldLayoutMkLst>
        </pc:sldLayoutChg>
        <pc:sldLayoutChg chg="add del">
          <pc:chgData name="Eve Vunk" userId="3b10ef3dba4d0b22" providerId="Windows Live" clId="Web-{FDB19149-4437-42C0-838F-F9EDCA121DB5}" dt="2023-01-12T13:11:53.843" v="43"/>
          <pc:sldLayoutMkLst>
            <pc:docMk/>
            <pc:sldMasterMk cId="4264105314" sldId="2147483739"/>
            <pc:sldLayoutMk cId="4749217" sldId="2147483735"/>
          </pc:sldLayoutMkLst>
        </pc:sldLayoutChg>
        <pc:sldLayoutChg chg="add del">
          <pc:chgData name="Eve Vunk" userId="3b10ef3dba4d0b22" providerId="Windows Live" clId="Web-{FDB19149-4437-42C0-838F-F9EDCA121DB5}" dt="2023-01-12T13:11:53.843" v="43"/>
          <pc:sldLayoutMkLst>
            <pc:docMk/>
            <pc:sldMasterMk cId="4264105314" sldId="2147483739"/>
            <pc:sldLayoutMk cId="2132751237" sldId="2147483736"/>
          </pc:sldLayoutMkLst>
        </pc:sldLayoutChg>
        <pc:sldLayoutChg chg="add del">
          <pc:chgData name="Eve Vunk" userId="3b10ef3dba4d0b22" providerId="Windows Live" clId="Web-{FDB19149-4437-42C0-838F-F9EDCA121DB5}" dt="2023-01-12T13:11:53.843" v="43"/>
          <pc:sldLayoutMkLst>
            <pc:docMk/>
            <pc:sldMasterMk cId="4264105314" sldId="2147483739"/>
            <pc:sldLayoutMk cId="2714325904" sldId="2147483737"/>
          </pc:sldLayoutMkLst>
        </pc:sldLayoutChg>
        <pc:sldLayoutChg chg="add del">
          <pc:chgData name="Eve Vunk" userId="3b10ef3dba4d0b22" providerId="Windows Live" clId="Web-{FDB19149-4437-42C0-838F-F9EDCA121DB5}" dt="2023-01-12T13:11:53.843" v="43"/>
          <pc:sldLayoutMkLst>
            <pc:docMk/>
            <pc:sldMasterMk cId="4264105314" sldId="2147483739"/>
            <pc:sldLayoutMk cId="3733040403" sldId="2147483738"/>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0573509-2C96-4EF5-9C9F-AA94D5E4E2BD}" type="doc">
      <dgm:prSet loTypeId="urn:microsoft.com/office/officeart/2005/8/layout/lProcess3" loCatId="process" qsTypeId="urn:microsoft.com/office/officeart/2005/8/quickstyle/3d5" qsCatId="3D" csTypeId="urn:microsoft.com/office/officeart/2005/8/colors/accent1_2" csCatId="accent1"/>
      <dgm:spPr/>
      <dgm:t>
        <a:bodyPr/>
        <a:lstStyle/>
        <a:p>
          <a:endParaRPr lang="et-EE"/>
        </a:p>
      </dgm:t>
    </dgm:pt>
    <dgm:pt modelId="{5B09619A-585B-47A6-ABEC-77294944E350}">
      <dgm:prSet/>
      <dgm:spPr/>
      <dgm:t>
        <a:bodyPr/>
        <a:lstStyle/>
        <a:p>
          <a:pPr rtl="0"/>
          <a:r>
            <a:rPr lang="et-EE" dirty="0" smtClean="0"/>
            <a:t>Kadrina </a:t>
          </a:r>
          <a:br>
            <a:rPr lang="et-EE" dirty="0" smtClean="0"/>
          </a:br>
          <a:r>
            <a:rPr lang="et-EE" dirty="0" err="1" smtClean="0"/>
            <a:t>Kunstidekool</a:t>
          </a:r>
          <a:endParaRPr lang="et-EE" dirty="0"/>
        </a:p>
      </dgm:t>
    </dgm:pt>
    <dgm:pt modelId="{63F28AC0-A131-430B-972F-99EC118FE4F0}" type="parTrans" cxnId="{53EBA415-1640-4DDD-953D-C160B99898DD}">
      <dgm:prSet/>
      <dgm:spPr/>
      <dgm:t>
        <a:bodyPr/>
        <a:lstStyle/>
        <a:p>
          <a:endParaRPr lang="et-EE"/>
        </a:p>
      </dgm:t>
    </dgm:pt>
    <dgm:pt modelId="{BA055E72-9776-4B7B-B723-EAA9D78D6C4C}" type="sibTrans" cxnId="{53EBA415-1640-4DDD-953D-C160B99898DD}">
      <dgm:prSet/>
      <dgm:spPr/>
      <dgm:t>
        <a:bodyPr/>
        <a:lstStyle/>
        <a:p>
          <a:endParaRPr lang="et-EE"/>
        </a:p>
      </dgm:t>
    </dgm:pt>
    <dgm:pt modelId="{D4A64AF7-9E79-4F2B-BEE5-A7E5F3C11BEA}" type="pres">
      <dgm:prSet presAssocID="{70573509-2C96-4EF5-9C9F-AA94D5E4E2BD}" presName="Name0" presStyleCnt="0">
        <dgm:presLayoutVars>
          <dgm:chPref val="3"/>
          <dgm:dir/>
          <dgm:animLvl val="lvl"/>
          <dgm:resizeHandles/>
        </dgm:presLayoutVars>
      </dgm:prSet>
      <dgm:spPr/>
      <dgm:t>
        <a:bodyPr/>
        <a:lstStyle/>
        <a:p>
          <a:endParaRPr lang="et-EE"/>
        </a:p>
      </dgm:t>
    </dgm:pt>
    <dgm:pt modelId="{A238C36F-D9F3-4C10-BA96-8BD9C78FC062}" type="pres">
      <dgm:prSet presAssocID="{5B09619A-585B-47A6-ABEC-77294944E350}" presName="horFlow" presStyleCnt="0"/>
      <dgm:spPr/>
      <dgm:t>
        <a:bodyPr/>
        <a:lstStyle/>
        <a:p>
          <a:endParaRPr lang="et-EE"/>
        </a:p>
      </dgm:t>
    </dgm:pt>
    <dgm:pt modelId="{1AC5D0CD-4700-40A5-9251-CE7968053A39}" type="pres">
      <dgm:prSet presAssocID="{5B09619A-585B-47A6-ABEC-77294944E350}" presName="bigChev" presStyleLbl="node1" presStyleIdx="0" presStyleCnt="1"/>
      <dgm:spPr/>
      <dgm:t>
        <a:bodyPr/>
        <a:lstStyle/>
        <a:p>
          <a:endParaRPr lang="et-EE"/>
        </a:p>
      </dgm:t>
    </dgm:pt>
  </dgm:ptLst>
  <dgm:cxnLst>
    <dgm:cxn modelId="{00A388A6-B775-4D48-89D7-171235340D5E}" type="presOf" srcId="{5B09619A-585B-47A6-ABEC-77294944E350}" destId="{1AC5D0CD-4700-40A5-9251-CE7968053A39}" srcOrd="0" destOrd="0" presId="urn:microsoft.com/office/officeart/2005/8/layout/lProcess3"/>
    <dgm:cxn modelId="{F982E829-9ECD-4ECB-8741-0BB0069F235F}" type="presOf" srcId="{70573509-2C96-4EF5-9C9F-AA94D5E4E2BD}" destId="{D4A64AF7-9E79-4F2B-BEE5-A7E5F3C11BEA}" srcOrd="0" destOrd="0" presId="urn:microsoft.com/office/officeart/2005/8/layout/lProcess3"/>
    <dgm:cxn modelId="{53EBA415-1640-4DDD-953D-C160B99898DD}" srcId="{70573509-2C96-4EF5-9C9F-AA94D5E4E2BD}" destId="{5B09619A-585B-47A6-ABEC-77294944E350}" srcOrd="0" destOrd="0" parTransId="{63F28AC0-A131-430B-972F-99EC118FE4F0}" sibTransId="{BA055E72-9776-4B7B-B723-EAA9D78D6C4C}"/>
    <dgm:cxn modelId="{F41DBE54-FC00-4F41-99DF-E727B066CF7B}" type="presParOf" srcId="{D4A64AF7-9E79-4F2B-BEE5-A7E5F3C11BEA}" destId="{A238C36F-D9F3-4C10-BA96-8BD9C78FC062}" srcOrd="0" destOrd="0" presId="urn:microsoft.com/office/officeart/2005/8/layout/lProcess3"/>
    <dgm:cxn modelId="{7D796ACD-BE47-4F5D-B27B-E03D0BD868EF}" type="presParOf" srcId="{A238C36F-D9F3-4C10-BA96-8BD9C78FC062}" destId="{1AC5D0CD-4700-40A5-9251-CE7968053A39}"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CDC4D35-5B8B-4369-BC61-1B938A81DC5B}"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t-EE"/>
        </a:p>
      </dgm:t>
    </dgm:pt>
    <dgm:pt modelId="{03D608B1-1B73-4C26-A2F1-B0F4B23623C6}">
      <dgm:prSet custT="1"/>
      <dgm:spPr/>
      <dgm:t>
        <a:bodyPr/>
        <a:lstStyle/>
        <a:p>
          <a:pPr algn="ctr" rtl="0"/>
          <a:r>
            <a:rPr lang="et-EE" sz="2000" dirty="0" smtClean="0"/>
            <a:t>„Edu ei ole võimalik osta. Edu tuleb välja teenida.“ (</a:t>
          </a:r>
          <a:r>
            <a:rPr lang="et-EE" sz="2000" dirty="0" err="1" smtClean="0"/>
            <a:t>Gordon</a:t>
          </a:r>
          <a:r>
            <a:rPr lang="et-EE" sz="2000" dirty="0" smtClean="0"/>
            <a:t> </a:t>
          </a:r>
          <a:r>
            <a:rPr lang="et-EE" sz="2000" dirty="0" err="1" smtClean="0"/>
            <a:t>Ramsey</a:t>
          </a:r>
          <a:r>
            <a:rPr lang="et-EE" sz="2000" dirty="0" smtClean="0"/>
            <a:t>)</a:t>
          </a:r>
          <a:br>
            <a:rPr lang="et-EE" sz="2000" dirty="0" smtClean="0"/>
          </a:br>
          <a:r>
            <a:rPr lang="et-EE" sz="2000" dirty="0" smtClean="0"/>
            <a:t>Muusikaosakonna lõpetajad või 7 aastat õppinud õpilased (1), kes tegutsevad edasi </a:t>
          </a:r>
          <a:br>
            <a:rPr lang="et-EE" sz="2000" dirty="0" smtClean="0"/>
          </a:br>
          <a:r>
            <a:rPr lang="et-EE" sz="2000" dirty="0" smtClean="0"/>
            <a:t>muusika, kunsti või teatri alal, meie kvaliteedimärgid</a:t>
          </a:r>
          <a:br>
            <a:rPr lang="et-EE" sz="2000" dirty="0" smtClean="0"/>
          </a:br>
          <a:endParaRPr lang="et-EE" sz="2000" dirty="0"/>
        </a:p>
      </dgm:t>
    </dgm:pt>
    <dgm:pt modelId="{073E862C-5A0D-463D-BB14-22B6F73BE243}" type="parTrans" cxnId="{2D4F6D3B-BEDF-4EDD-B9D6-C66B38A500B0}">
      <dgm:prSet/>
      <dgm:spPr/>
      <dgm:t>
        <a:bodyPr/>
        <a:lstStyle/>
        <a:p>
          <a:pPr algn="ctr"/>
          <a:endParaRPr lang="et-EE"/>
        </a:p>
      </dgm:t>
    </dgm:pt>
    <dgm:pt modelId="{80876B07-5317-4F40-9142-5EFE53F0C25B}" type="sibTrans" cxnId="{2D4F6D3B-BEDF-4EDD-B9D6-C66B38A500B0}">
      <dgm:prSet/>
      <dgm:spPr/>
      <dgm:t>
        <a:bodyPr/>
        <a:lstStyle/>
        <a:p>
          <a:pPr algn="ctr"/>
          <a:endParaRPr lang="et-EE"/>
        </a:p>
      </dgm:t>
    </dgm:pt>
    <dgm:pt modelId="{A69F8329-A21A-44A7-B9D2-7A4C1B8D176C}" type="pres">
      <dgm:prSet presAssocID="{4CDC4D35-5B8B-4369-BC61-1B938A81DC5B}" presName="linear" presStyleCnt="0">
        <dgm:presLayoutVars>
          <dgm:animLvl val="lvl"/>
          <dgm:resizeHandles val="exact"/>
        </dgm:presLayoutVars>
      </dgm:prSet>
      <dgm:spPr/>
      <dgm:t>
        <a:bodyPr/>
        <a:lstStyle/>
        <a:p>
          <a:endParaRPr lang="et-EE"/>
        </a:p>
      </dgm:t>
    </dgm:pt>
    <dgm:pt modelId="{89AD01B2-5AC5-4BC6-9A8A-932F3174940C}" type="pres">
      <dgm:prSet presAssocID="{03D608B1-1B73-4C26-A2F1-B0F4B23623C6}" presName="parentText" presStyleLbl="node1" presStyleIdx="0" presStyleCnt="1" custLinFactNeighborY="-7288">
        <dgm:presLayoutVars>
          <dgm:chMax val="0"/>
          <dgm:bulletEnabled val="1"/>
        </dgm:presLayoutVars>
      </dgm:prSet>
      <dgm:spPr/>
      <dgm:t>
        <a:bodyPr/>
        <a:lstStyle/>
        <a:p>
          <a:endParaRPr lang="et-EE"/>
        </a:p>
      </dgm:t>
    </dgm:pt>
  </dgm:ptLst>
  <dgm:cxnLst>
    <dgm:cxn modelId="{4A7B152F-0AD9-421B-A035-97D7B9DFC005}" type="presOf" srcId="{03D608B1-1B73-4C26-A2F1-B0F4B23623C6}" destId="{89AD01B2-5AC5-4BC6-9A8A-932F3174940C}" srcOrd="0" destOrd="0" presId="urn:microsoft.com/office/officeart/2005/8/layout/vList2"/>
    <dgm:cxn modelId="{2D4F6D3B-BEDF-4EDD-B9D6-C66B38A500B0}" srcId="{4CDC4D35-5B8B-4369-BC61-1B938A81DC5B}" destId="{03D608B1-1B73-4C26-A2F1-B0F4B23623C6}" srcOrd="0" destOrd="0" parTransId="{073E862C-5A0D-463D-BB14-22B6F73BE243}" sibTransId="{80876B07-5317-4F40-9142-5EFE53F0C25B}"/>
    <dgm:cxn modelId="{726E8C0F-173C-4A6F-B993-D2C46A4FBA8A}" type="presOf" srcId="{4CDC4D35-5B8B-4369-BC61-1B938A81DC5B}" destId="{A69F8329-A21A-44A7-B9D2-7A4C1B8D176C}" srcOrd="0" destOrd="0" presId="urn:microsoft.com/office/officeart/2005/8/layout/vList2"/>
    <dgm:cxn modelId="{4C5162FD-665D-4682-ACE1-A5939ABBE077}" type="presParOf" srcId="{A69F8329-A21A-44A7-B9D2-7A4C1B8D176C}" destId="{89AD01B2-5AC5-4BC6-9A8A-932F3174940C}"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5AAA18A0-975F-48F4-B28C-B4C5E30E33EE}"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t-EE"/>
        </a:p>
      </dgm:t>
    </dgm:pt>
    <dgm:pt modelId="{2B005D70-BD08-466D-B8B6-D976051EE75A}">
      <dgm:prSet custT="1"/>
      <dgm:spPr/>
      <dgm:t>
        <a:bodyPr/>
        <a:lstStyle/>
        <a:p>
          <a:pPr algn="ctr" rtl="0"/>
          <a:endParaRPr lang="et-EE" sz="2000" dirty="0" smtClean="0"/>
        </a:p>
        <a:p>
          <a:pPr algn="ctr" rtl="0"/>
          <a:r>
            <a:rPr lang="et-EE" sz="2800" dirty="0" smtClean="0"/>
            <a:t>Mis kasu me huviharidusest (-tegevusest) saame?</a:t>
          </a:r>
        </a:p>
        <a:p>
          <a:pPr algn="ctr" rtl="0"/>
          <a:r>
            <a:rPr lang="et-EE" sz="2800" dirty="0" smtClean="0"/>
            <a:t/>
          </a:r>
          <a:br>
            <a:rPr lang="et-EE" sz="2800" dirty="0" smtClean="0"/>
          </a:br>
          <a:endParaRPr lang="et-EE" sz="2800" dirty="0"/>
        </a:p>
      </dgm:t>
    </dgm:pt>
    <dgm:pt modelId="{C702E764-8058-4BDB-8DC3-82997D902298}" type="parTrans" cxnId="{D7C05455-531D-4C15-ACCA-65591C1559D7}">
      <dgm:prSet/>
      <dgm:spPr/>
      <dgm:t>
        <a:bodyPr/>
        <a:lstStyle/>
        <a:p>
          <a:pPr algn="ctr"/>
          <a:endParaRPr lang="et-EE"/>
        </a:p>
      </dgm:t>
    </dgm:pt>
    <dgm:pt modelId="{31565945-9844-4B3B-9AD4-4527BD86EE6C}" type="sibTrans" cxnId="{D7C05455-531D-4C15-ACCA-65591C1559D7}">
      <dgm:prSet/>
      <dgm:spPr/>
      <dgm:t>
        <a:bodyPr/>
        <a:lstStyle/>
        <a:p>
          <a:pPr algn="ctr"/>
          <a:endParaRPr lang="et-EE"/>
        </a:p>
      </dgm:t>
    </dgm:pt>
    <dgm:pt modelId="{2D0DCC88-9F6A-4060-8F29-DAD0638861F0}" type="pres">
      <dgm:prSet presAssocID="{5AAA18A0-975F-48F4-B28C-B4C5E30E33EE}" presName="linear" presStyleCnt="0">
        <dgm:presLayoutVars>
          <dgm:animLvl val="lvl"/>
          <dgm:resizeHandles val="exact"/>
        </dgm:presLayoutVars>
      </dgm:prSet>
      <dgm:spPr/>
      <dgm:t>
        <a:bodyPr/>
        <a:lstStyle/>
        <a:p>
          <a:endParaRPr lang="et-EE"/>
        </a:p>
      </dgm:t>
    </dgm:pt>
    <dgm:pt modelId="{81849E38-F394-429E-AF72-7077F74812BD}" type="pres">
      <dgm:prSet presAssocID="{2B005D70-BD08-466D-B8B6-D976051EE75A}" presName="parentText" presStyleLbl="node1" presStyleIdx="0" presStyleCnt="1" custScaleY="336767" custLinFactNeighborX="98462" custLinFactNeighborY="-3995">
        <dgm:presLayoutVars>
          <dgm:chMax val="0"/>
          <dgm:bulletEnabled val="1"/>
        </dgm:presLayoutVars>
      </dgm:prSet>
      <dgm:spPr/>
      <dgm:t>
        <a:bodyPr/>
        <a:lstStyle/>
        <a:p>
          <a:endParaRPr lang="et-EE"/>
        </a:p>
      </dgm:t>
    </dgm:pt>
  </dgm:ptLst>
  <dgm:cxnLst>
    <dgm:cxn modelId="{21E010C0-6B32-4E9A-A868-6CEA4D6DD93D}" type="presOf" srcId="{5AAA18A0-975F-48F4-B28C-B4C5E30E33EE}" destId="{2D0DCC88-9F6A-4060-8F29-DAD0638861F0}" srcOrd="0" destOrd="0" presId="urn:microsoft.com/office/officeart/2005/8/layout/vList2"/>
    <dgm:cxn modelId="{D7C05455-531D-4C15-ACCA-65591C1559D7}" srcId="{5AAA18A0-975F-48F4-B28C-B4C5E30E33EE}" destId="{2B005D70-BD08-466D-B8B6-D976051EE75A}" srcOrd="0" destOrd="0" parTransId="{C702E764-8058-4BDB-8DC3-82997D902298}" sibTransId="{31565945-9844-4B3B-9AD4-4527BD86EE6C}"/>
    <dgm:cxn modelId="{8B387A71-F9D1-4E7C-821F-6BD173C38FA8}" type="presOf" srcId="{2B005D70-BD08-466D-B8B6-D976051EE75A}" destId="{81849E38-F394-429E-AF72-7077F74812BD}" srcOrd="0" destOrd="0" presId="urn:microsoft.com/office/officeart/2005/8/layout/vList2"/>
    <dgm:cxn modelId="{2DC6A99C-B89A-4093-A184-0AAAE25EEF8A}" type="presParOf" srcId="{2D0DCC88-9F6A-4060-8F29-DAD0638861F0}" destId="{81849E38-F394-429E-AF72-7077F74812BD}"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AAA18A0-975F-48F4-B28C-B4C5E30E33EE}"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t-EE"/>
        </a:p>
      </dgm:t>
    </dgm:pt>
    <dgm:pt modelId="{2B005D70-BD08-466D-B8B6-D976051EE75A}">
      <dgm:prSet custT="1"/>
      <dgm:spPr/>
      <dgm:t>
        <a:bodyPr/>
        <a:lstStyle/>
        <a:p>
          <a:pPr algn="ctr" rtl="0"/>
          <a:r>
            <a:rPr lang="et-EE" sz="3200" dirty="0" smtClean="0"/>
            <a:t>Mis on inimeseks olemise mõte?</a:t>
          </a:r>
          <a:br>
            <a:rPr lang="et-EE" sz="3200" dirty="0" smtClean="0"/>
          </a:br>
          <a:endParaRPr lang="et-EE" sz="3200" dirty="0"/>
        </a:p>
      </dgm:t>
    </dgm:pt>
    <dgm:pt modelId="{C702E764-8058-4BDB-8DC3-82997D902298}" type="parTrans" cxnId="{D7C05455-531D-4C15-ACCA-65591C1559D7}">
      <dgm:prSet/>
      <dgm:spPr/>
      <dgm:t>
        <a:bodyPr/>
        <a:lstStyle/>
        <a:p>
          <a:pPr algn="ctr"/>
          <a:endParaRPr lang="et-EE"/>
        </a:p>
      </dgm:t>
    </dgm:pt>
    <dgm:pt modelId="{31565945-9844-4B3B-9AD4-4527BD86EE6C}" type="sibTrans" cxnId="{D7C05455-531D-4C15-ACCA-65591C1559D7}">
      <dgm:prSet/>
      <dgm:spPr/>
      <dgm:t>
        <a:bodyPr/>
        <a:lstStyle/>
        <a:p>
          <a:pPr algn="ctr"/>
          <a:endParaRPr lang="et-EE"/>
        </a:p>
      </dgm:t>
    </dgm:pt>
    <dgm:pt modelId="{2D0DCC88-9F6A-4060-8F29-DAD0638861F0}" type="pres">
      <dgm:prSet presAssocID="{5AAA18A0-975F-48F4-B28C-B4C5E30E33EE}" presName="linear" presStyleCnt="0">
        <dgm:presLayoutVars>
          <dgm:animLvl val="lvl"/>
          <dgm:resizeHandles val="exact"/>
        </dgm:presLayoutVars>
      </dgm:prSet>
      <dgm:spPr/>
      <dgm:t>
        <a:bodyPr/>
        <a:lstStyle/>
        <a:p>
          <a:endParaRPr lang="et-EE"/>
        </a:p>
      </dgm:t>
    </dgm:pt>
    <dgm:pt modelId="{81849E38-F394-429E-AF72-7077F74812BD}" type="pres">
      <dgm:prSet presAssocID="{2B005D70-BD08-466D-B8B6-D976051EE75A}" presName="parentText" presStyleLbl="node1" presStyleIdx="0" presStyleCnt="1" custScaleY="336767" custLinFactX="5824" custLinFactNeighborX="100000" custLinFactNeighborY="-165">
        <dgm:presLayoutVars>
          <dgm:chMax val="0"/>
          <dgm:bulletEnabled val="1"/>
        </dgm:presLayoutVars>
      </dgm:prSet>
      <dgm:spPr/>
      <dgm:t>
        <a:bodyPr/>
        <a:lstStyle/>
        <a:p>
          <a:endParaRPr lang="et-EE"/>
        </a:p>
      </dgm:t>
    </dgm:pt>
  </dgm:ptLst>
  <dgm:cxnLst>
    <dgm:cxn modelId="{21E010C0-6B32-4E9A-A868-6CEA4D6DD93D}" type="presOf" srcId="{5AAA18A0-975F-48F4-B28C-B4C5E30E33EE}" destId="{2D0DCC88-9F6A-4060-8F29-DAD0638861F0}" srcOrd="0" destOrd="0" presId="urn:microsoft.com/office/officeart/2005/8/layout/vList2"/>
    <dgm:cxn modelId="{D7C05455-531D-4C15-ACCA-65591C1559D7}" srcId="{5AAA18A0-975F-48F4-B28C-B4C5E30E33EE}" destId="{2B005D70-BD08-466D-B8B6-D976051EE75A}" srcOrd="0" destOrd="0" parTransId="{C702E764-8058-4BDB-8DC3-82997D902298}" sibTransId="{31565945-9844-4B3B-9AD4-4527BD86EE6C}"/>
    <dgm:cxn modelId="{8B387A71-F9D1-4E7C-821F-6BD173C38FA8}" type="presOf" srcId="{2B005D70-BD08-466D-B8B6-D976051EE75A}" destId="{81849E38-F394-429E-AF72-7077F74812BD}" srcOrd="0" destOrd="0" presId="urn:microsoft.com/office/officeart/2005/8/layout/vList2"/>
    <dgm:cxn modelId="{2DC6A99C-B89A-4093-A184-0AAAE25EEF8A}" type="presParOf" srcId="{2D0DCC88-9F6A-4060-8F29-DAD0638861F0}" destId="{81849E38-F394-429E-AF72-7077F74812BD}"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F1B0712C-86AD-44BE-A113-358A5FB4B1DD}"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t-EE"/>
        </a:p>
      </dgm:t>
    </dgm:pt>
    <dgm:pt modelId="{742046ED-64B2-473A-8733-EF58BFA4BB55}">
      <dgm:prSet/>
      <dgm:spPr/>
      <dgm:t>
        <a:bodyPr/>
        <a:lstStyle/>
        <a:p>
          <a:pPr algn="ctr" rtl="0"/>
          <a:r>
            <a:rPr lang="et-EE" smtClean="0">
              <a:solidFill>
                <a:schemeClr val="tx1"/>
              </a:solidFill>
            </a:rPr>
            <a:t>Õpetajatest</a:t>
          </a:r>
          <a:endParaRPr lang="et-EE">
            <a:solidFill>
              <a:schemeClr val="tx1"/>
            </a:solidFill>
          </a:endParaRPr>
        </a:p>
      </dgm:t>
    </dgm:pt>
    <dgm:pt modelId="{E4460E83-DE61-46FB-9314-EB3D11E6FC9C}" type="parTrans" cxnId="{9FE1CE25-C6BE-4DDA-A1AF-49CB6C1316C9}">
      <dgm:prSet/>
      <dgm:spPr/>
      <dgm:t>
        <a:bodyPr/>
        <a:lstStyle/>
        <a:p>
          <a:endParaRPr lang="et-EE"/>
        </a:p>
      </dgm:t>
    </dgm:pt>
    <dgm:pt modelId="{E92EEFAE-62D3-4788-8FB2-9DEC8AEAA3AA}" type="sibTrans" cxnId="{9FE1CE25-C6BE-4DDA-A1AF-49CB6C1316C9}">
      <dgm:prSet/>
      <dgm:spPr/>
      <dgm:t>
        <a:bodyPr/>
        <a:lstStyle/>
        <a:p>
          <a:endParaRPr lang="et-EE"/>
        </a:p>
      </dgm:t>
    </dgm:pt>
    <dgm:pt modelId="{53F623CA-C68E-4079-ACFB-2ACA9C876733}" type="pres">
      <dgm:prSet presAssocID="{F1B0712C-86AD-44BE-A113-358A5FB4B1DD}" presName="linear" presStyleCnt="0">
        <dgm:presLayoutVars>
          <dgm:animLvl val="lvl"/>
          <dgm:resizeHandles val="exact"/>
        </dgm:presLayoutVars>
      </dgm:prSet>
      <dgm:spPr/>
      <dgm:t>
        <a:bodyPr/>
        <a:lstStyle/>
        <a:p>
          <a:endParaRPr lang="et-EE"/>
        </a:p>
      </dgm:t>
    </dgm:pt>
    <dgm:pt modelId="{DF26C170-A461-4E14-8BD2-7280BDB89F03}" type="pres">
      <dgm:prSet presAssocID="{742046ED-64B2-473A-8733-EF58BFA4BB55}" presName="parentText" presStyleLbl="node1" presStyleIdx="0" presStyleCnt="1">
        <dgm:presLayoutVars>
          <dgm:chMax val="0"/>
          <dgm:bulletEnabled val="1"/>
        </dgm:presLayoutVars>
      </dgm:prSet>
      <dgm:spPr/>
      <dgm:t>
        <a:bodyPr/>
        <a:lstStyle/>
        <a:p>
          <a:endParaRPr lang="et-EE"/>
        </a:p>
      </dgm:t>
    </dgm:pt>
  </dgm:ptLst>
  <dgm:cxnLst>
    <dgm:cxn modelId="{9FE1CE25-C6BE-4DDA-A1AF-49CB6C1316C9}" srcId="{F1B0712C-86AD-44BE-A113-358A5FB4B1DD}" destId="{742046ED-64B2-473A-8733-EF58BFA4BB55}" srcOrd="0" destOrd="0" parTransId="{E4460E83-DE61-46FB-9314-EB3D11E6FC9C}" sibTransId="{E92EEFAE-62D3-4788-8FB2-9DEC8AEAA3AA}"/>
    <dgm:cxn modelId="{0BAE42A8-2E8F-444D-8B22-6816466DB7D0}" type="presOf" srcId="{742046ED-64B2-473A-8733-EF58BFA4BB55}" destId="{DF26C170-A461-4E14-8BD2-7280BDB89F03}" srcOrd="0" destOrd="0" presId="urn:microsoft.com/office/officeart/2005/8/layout/vList2"/>
    <dgm:cxn modelId="{CCB9625C-F296-4F19-BD5C-E4AB289D530F}" type="presOf" srcId="{F1B0712C-86AD-44BE-A113-358A5FB4B1DD}" destId="{53F623CA-C68E-4079-ACFB-2ACA9C876733}" srcOrd="0" destOrd="0" presId="urn:microsoft.com/office/officeart/2005/8/layout/vList2"/>
    <dgm:cxn modelId="{A66CC657-F0C7-4409-8D04-2ED3EE2B81EA}" type="presParOf" srcId="{53F623CA-C68E-4079-ACFB-2ACA9C876733}" destId="{DF26C170-A461-4E14-8BD2-7280BDB89F0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98305950-4237-4A95-9F5C-4E27068851E4}" type="doc">
      <dgm:prSet loTypeId="urn:microsoft.com/office/officeart/2005/8/layout/vList2" loCatId="list" qsTypeId="urn:microsoft.com/office/officeart/2005/8/quickstyle/simple3" qsCatId="simple" csTypeId="urn:microsoft.com/office/officeart/2005/8/colors/accent1_2" csCatId="accent1"/>
      <dgm:spPr/>
      <dgm:t>
        <a:bodyPr/>
        <a:lstStyle/>
        <a:p>
          <a:endParaRPr lang="et-EE"/>
        </a:p>
      </dgm:t>
    </dgm:pt>
    <dgm:pt modelId="{A9B276FE-61BF-4DBC-BEC6-F5A5379BC53E}">
      <dgm:prSet/>
      <dgm:spPr/>
      <dgm:t>
        <a:bodyPr/>
        <a:lstStyle/>
        <a:p>
          <a:pPr algn="ctr" rtl="0"/>
          <a:r>
            <a:rPr lang="et-EE" smtClean="0"/>
            <a:t>Mis suunas me huvihariduses liigume?</a:t>
          </a:r>
          <a:endParaRPr lang="et-EE"/>
        </a:p>
      </dgm:t>
    </dgm:pt>
    <dgm:pt modelId="{38E26509-ADC1-4CD1-ACA4-7914F617495E}" type="parTrans" cxnId="{56961532-7978-41BA-B6B9-ADFC3632B08E}">
      <dgm:prSet/>
      <dgm:spPr/>
      <dgm:t>
        <a:bodyPr/>
        <a:lstStyle/>
        <a:p>
          <a:endParaRPr lang="et-EE"/>
        </a:p>
      </dgm:t>
    </dgm:pt>
    <dgm:pt modelId="{C9ADC674-D1AA-4A4A-9E86-6498D82542E9}" type="sibTrans" cxnId="{56961532-7978-41BA-B6B9-ADFC3632B08E}">
      <dgm:prSet/>
      <dgm:spPr/>
      <dgm:t>
        <a:bodyPr/>
        <a:lstStyle/>
        <a:p>
          <a:endParaRPr lang="et-EE"/>
        </a:p>
      </dgm:t>
    </dgm:pt>
    <dgm:pt modelId="{16AD2775-DF81-4BE8-B566-C777EFD14F2A}" type="pres">
      <dgm:prSet presAssocID="{98305950-4237-4A95-9F5C-4E27068851E4}" presName="linear" presStyleCnt="0">
        <dgm:presLayoutVars>
          <dgm:animLvl val="lvl"/>
          <dgm:resizeHandles val="exact"/>
        </dgm:presLayoutVars>
      </dgm:prSet>
      <dgm:spPr/>
      <dgm:t>
        <a:bodyPr/>
        <a:lstStyle/>
        <a:p>
          <a:endParaRPr lang="et-EE"/>
        </a:p>
      </dgm:t>
    </dgm:pt>
    <dgm:pt modelId="{21F3982D-AA21-4B76-A959-9E3E57DDDD71}" type="pres">
      <dgm:prSet presAssocID="{A9B276FE-61BF-4DBC-BEC6-F5A5379BC53E}" presName="parentText" presStyleLbl="node1" presStyleIdx="0" presStyleCnt="1">
        <dgm:presLayoutVars>
          <dgm:chMax val="0"/>
          <dgm:bulletEnabled val="1"/>
        </dgm:presLayoutVars>
      </dgm:prSet>
      <dgm:spPr/>
      <dgm:t>
        <a:bodyPr/>
        <a:lstStyle/>
        <a:p>
          <a:endParaRPr lang="et-EE"/>
        </a:p>
      </dgm:t>
    </dgm:pt>
  </dgm:ptLst>
  <dgm:cxnLst>
    <dgm:cxn modelId="{56961532-7978-41BA-B6B9-ADFC3632B08E}" srcId="{98305950-4237-4A95-9F5C-4E27068851E4}" destId="{A9B276FE-61BF-4DBC-BEC6-F5A5379BC53E}" srcOrd="0" destOrd="0" parTransId="{38E26509-ADC1-4CD1-ACA4-7914F617495E}" sibTransId="{C9ADC674-D1AA-4A4A-9E86-6498D82542E9}"/>
    <dgm:cxn modelId="{CF908E36-61B7-49A1-AD50-D08A99B984E1}" type="presOf" srcId="{A9B276FE-61BF-4DBC-BEC6-F5A5379BC53E}" destId="{21F3982D-AA21-4B76-A959-9E3E57DDDD71}" srcOrd="0" destOrd="0" presId="urn:microsoft.com/office/officeart/2005/8/layout/vList2"/>
    <dgm:cxn modelId="{05D37B81-C2EF-44E7-9AA6-60523228BFA1}" type="presOf" srcId="{98305950-4237-4A95-9F5C-4E27068851E4}" destId="{16AD2775-DF81-4BE8-B566-C777EFD14F2A}" srcOrd="0" destOrd="0" presId="urn:microsoft.com/office/officeart/2005/8/layout/vList2"/>
    <dgm:cxn modelId="{956CA36E-2B35-47AE-B02D-B5726B8CD93A}" type="presParOf" srcId="{16AD2775-DF81-4BE8-B566-C777EFD14F2A}" destId="{21F3982D-AA21-4B76-A959-9E3E57DDDD71}"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4FCF95ED-A89D-4337-B7E3-636F1587E64D}"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t-EE"/>
        </a:p>
      </dgm:t>
    </dgm:pt>
    <dgm:pt modelId="{A1DB2C40-5437-4E0C-A7A1-C3680C5B3887}">
      <dgm:prSet/>
      <dgm:spPr/>
      <dgm:t>
        <a:bodyPr/>
        <a:lstStyle/>
        <a:p>
          <a:pPr algn="ctr" rtl="0"/>
          <a:r>
            <a:rPr lang="et-EE" dirty="0" smtClean="0"/>
            <a:t>Milleks ja kellele huviharidus üldse on </a:t>
          </a:r>
          <a:br>
            <a:rPr lang="et-EE" dirty="0" smtClean="0"/>
          </a:br>
          <a:r>
            <a:rPr lang="et-EE" dirty="0" smtClean="0"/>
            <a:t>vajalik ja kasulik?</a:t>
          </a:r>
          <a:br>
            <a:rPr lang="et-EE" dirty="0" smtClean="0"/>
          </a:br>
          <a:endParaRPr lang="et-EE" dirty="0"/>
        </a:p>
      </dgm:t>
    </dgm:pt>
    <dgm:pt modelId="{070F7183-39FC-4BF7-8099-F222FABF2D43}" type="parTrans" cxnId="{1EA7E6B4-1FC5-4C11-BBD7-905D95A46E01}">
      <dgm:prSet/>
      <dgm:spPr/>
      <dgm:t>
        <a:bodyPr/>
        <a:lstStyle/>
        <a:p>
          <a:endParaRPr lang="et-EE"/>
        </a:p>
      </dgm:t>
    </dgm:pt>
    <dgm:pt modelId="{D0808942-F89B-4F92-BFF8-1D54FCEA1F45}" type="sibTrans" cxnId="{1EA7E6B4-1FC5-4C11-BBD7-905D95A46E01}">
      <dgm:prSet/>
      <dgm:spPr/>
      <dgm:t>
        <a:bodyPr/>
        <a:lstStyle/>
        <a:p>
          <a:endParaRPr lang="et-EE"/>
        </a:p>
      </dgm:t>
    </dgm:pt>
    <dgm:pt modelId="{BA4116C8-54F1-438D-9DB2-74D8D3993362}" type="pres">
      <dgm:prSet presAssocID="{4FCF95ED-A89D-4337-B7E3-636F1587E64D}" presName="linear" presStyleCnt="0">
        <dgm:presLayoutVars>
          <dgm:animLvl val="lvl"/>
          <dgm:resizeHandles val="exact"/>
        </dgm:presLayoutVars>
      </dgm:prSet>
      <dgm:spPr/>
      <dgm:t>
        <a:bodyPr/>
        <a:lstStyle/>
        <a:p>
          <a:endParaRPr lang="et-EE"/>
        </a:p>
      </dgm:t>
    </dgm:pt>
    <dgm:pt modelId="{3CFE6CFC-A7E2-42CE-A588-B45AE50D1753}" type="pres">
      <dgm:prSet presAssocID="{A1DB2C40-5437-4E0C-A7A1-C3680C5B3887}" presName="parentText" presStyleLbl="node1" presStyleIdx="0" presStyleCnt="1" custScaleX="95645" custScaleY="60909">
        <dgm:presLayoutVars>
          <dgm:chMax val="0"/>
          <dgm:bulletEnabled val="1"/>
        </dgm:presLayoutVars>
      </dgm:prSet>
      <dgm:spPr/>
      <dgm:t>
        <a:bodyPr/>
        <a:lstStyle/>
        <a:p>
          <a:endParaRPr lang="et-EE"/>
        </a:p>
      </dgm:t>
    </dgm:pt>
  </dgm:ptLst>
  <dgm:cxnLst>
    <dgm:cxn modelId="{1EA7E6B4-1FC5-4C11-BBD7-905D95A46E01}" srcId="{4FCF95ED-A89D-4337-B7E3-636F1587E64D}" destId="{A1DB2C40-5437-4E0C-A7A1-C3680C5B3887}" srcOrd="0" destOrd="0" parTransId="{070F7183-39FC-4BF7-8099-F222FABF2D43}" sibTransId="{D0808942-F89B-4F92-BFF8-1D54FCEA1F45}"/>
    <dgm:cxn modelId="{0E8BDDE8-61DD-4885-A7E5-20EA94A59F43}" type="presOf" srcId="{4FCF95ED-A89D-4337-B7E3-636F1587E64D}" destId="{BA4116C8-54F1-438D-9DB2-74D8D3993362}" srcOrd="0" destOrd="0" presId="urn:microsoft.com/office/officeart/2005/8/layout/vList2"/>
    <dgm:cxn modelId="{0C0BB9C4-5C4A-41B8-B686-21C3A7496582}" type="presOf" srcId="{A1DB2C40-5437-4E0C-A7A1-C3680C5B3887}" destId="{3CFE6CFC-A7E2-42CE-A588-B45AE50D1753}" srcOrd="0" destOrd="0" presId="urn:microsoft.com/office/officeart/2005/8/layout/vList2"/>
    <dgm:cxn modelId="{5BBC6DA9-3254-48F9-8049-EE80105DB62D}" type="presParOf" srcId="{BA4116C8-54F1-438D-9DB2-74D8D3993362}" destId="{3CFE6CFC-A7E2-42CE-A588-B45AE50D175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6D98A80F-BED2-4CFE-9A82-F0470F1780E0}"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t-EE"/>
        </a:p>
      </dgm:t>
    </dgm:pt>
    <dgm:pt modelId="{D7597802-7362-4B3A-B6ED-9F0BE41D94A6}">
      <dgm:prSet/>
      <dgm:spPr/>
      <dgm:t>
        <a:bodyPr/>
        <a:lstStyle/>
        <a:p>
          <a:pPr algn="ctr" rtl="0"/>
          <a:r>
            <a:rPr lang="et-EE" b="1" dirty="0" smtClean="0"/>
            <a:t>Kooli õppekorralduse </a:t>
          </a:r>
        </a:p>
        <a:p>
          <a:pPr algn="ctr" rtl="0"/>
          <a:r>
            <a:rPr lang="et-EE" b="1" dirty="0" smtClean="0"/>
            <a:t>ja toimimise aluseks on:</a:t>
          </a:r>
          <a:endParaRPr lang="et-EE" b="1" dirty="0"/>
        </a:p>
      </dgm:t>
    </dgm:pt>
    <dgm:pt modelId="{932E74D2-B9F8-453D-A64E-BCE585E78AFE}" type="parTrans" cxnId="{3BFFAD6E-6DFA-46F0-A748-586ED6C51519}">
      <dgm:prSet/>
      <dgm:spPr/>
      <dgm:t>
        <a:bodyPr/>
        <a:lstStyle/>
        <a:p>
          <a:endParaRPr lang="et-EE"/>
        </a:p>
      </dgm:t>
    </dgm:pt>
    <dgm:pt modelId="{ACB8B336-64AF-41CF-AA96-0705FBC7DA39}" type="sibTrans" cxnId="{3BFFAD6E-6DFA-46F0-A748-586ED6C51519}">
      <dgm:prSet/>
      <dgm:spPr/>
      <dgm:t>
        <a:bodyPr/>
        <a:lstStyle/>
        <a:p>
          <a:endParaRPr lang="et-EE"/>
        </a:p>
      </dgm:t>
    </dgm:pt>
    <dgm:pt modelId="{3F27334D-21D9-40E0-886C-0FE06468F56B}" type="pres">
      <dgm:prSet presAssocID="{6D98A80F-BED2-4CFE-9A82-F0470F1780E0}" presName="linear" presStyleCnt="0">
        <dgm:presLayoutVars>
          <dgm:animLvl val="lvl"/>
          <dgm:resizeHandles val="exact"/>
        </dgm:presLayoutVars>
      </dgm:prSet>
      <dgm:spPr/>
      <dgm:t>
        <a:bodyPr/>
        <a:lstStyle/>
        <a:p>
          <a:endParaRPr lang="et-EE"/>
        </a:p>
      </dgm:t>
    </dgm:pt>
    <dgm:pt modelId="{51C3AC97-F53C-47E8-96FA-25BC8E3C89A7}" type="pres">
      <dgm:prSet presAssocID="{D7597802-7362-4B3A-B6ED-9F0BE41D94A6}" presName="parentText" presStyleLbl="node1" presStyleIdx="0" presStyleCnt="1">
        <dgm:presLayoutVars>
          <dgm:chMax val="0"/>
          <dgm:bulletEnabled val="1"/>
        </dgm:presLayoutVars>
      </dgm:prSet>
      <dgm:spPr/>
      <dgm:t>
        <a:bodyPr/>
        <a:lstStyle/>
        <a:p>
          <a:endParaRPr lang="et-EE"/>
        </a:p>
      </dgm:t>
    </dgm:pt>
  </dgm:ptLst>
  <dgm:cxnLst>
    <dgm:cxn modelId="{3D5F6E30-0338-4D65-A4C2-A83003D3357C}" type="presOf" srcId="{D7597802-7362-4B3A-B6ED-9F0BE41D94A6}" destId="{51C3AC97-F53C-47E8-96FA-25BC8E3C89A7}" srcOrd="0" destOrd="0" presId="urn:microsoft.com/office/officeart/2005/8/layout/vList2"/>
    <dgm:cxn modelId="{B3179898-8374-426D-9917-0698086D1B04}" type="presOf" srcId="{6D98A80F-BED2-4CFE-9A82-F0470F1780E0}" destId="{3F27334D-21D9-40E0-886C-0FE06468F56B}" srcOrd="0" destOrd="0" presId="urn:microsoft.com/office/officeart/2005/8/layout/vList2"/>
    <dgm:cxn modelId="{3BFFAD6E-6DFA-46F0-A748-586ED6C51519}" srcId="{6D98A80F-BED2-4CFE-9A82-F0470F1780E0}" destId="{D7597802-7362-4B3A-B6ED-9F0BE41D94A6}" srcOrd="0" destOrd="0" parTransId="{932E74D2-B9F8-453D-A64E-BCE585E78AFE}" sibTransId="{ACB8B336-64AF-41CF-AA96-0705FBC7DA39}"/>
    <dgm:cxn modelId="{3E017646-EC4C-48AC-9164-4DEDBACE90C3}" type="presParOf" srcId="{3F27334D-21D9-40E0-886C-0FE06468F56B}" destId="{51C3AC97-F53C-47E8-96FA-25BC8E3C89A7}"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987855F8-5AD3-46A1-A4CE-436F752D123C}" type="doc">
      <dgm:prSet loTypeId="urn:microsoft.com/office/officeart/2005/8/layout/target3" loCatId="relationship" qsTypeId="urn:microsoft.com/office/officeart/2005/8/quickstyle/simple1" qsCatId="simple" csTypeId="urn:microsoft.com/office/officeart/2005/8/colors/accent1_2" csCatId="accent1"/>
      <dgm:spPr/>
      <dgm:t>
        <a:bodyPr/>
        <a:lstStyle/>
        <a:p>
          <a:endParaRPr lang="et-EE"/>
        </a:p>
      </dgm:t>
    </dgm:pt>
    <dgm:pt modelId="{D2EFDABF-AE98-4B51-8689-134A7822BD7E}">
      <dgm:prSet/>
      <dgm:spPr/>
      <dgm:t>
        <a:bodyPr/>
        <a:lstStyle/>
        <a:p>
          <a:pPr rtl="0"/>
          <a:r>
            <a:rPr lang="et-EE" smtClean="0"/>
            <a:t>Kadrina Kunstidekool on Kadrina Vallavalitsuse hallatav asutus mille õppetöö on korraldatud vastavalt Eesti Vabariigi seadustele, </a:t>
          </a:r>
          <a:endParaRPr lang="et-EE"/>
        </a:p>
      </dgm:t>
    </dgm:pt>
    <dgm:pt modelId="{01474A88-1735-4003-AB79-3109A10DB801}" type="parTrans" cxnId="{D301FF97-9DA8-40B5-927C-F8B9ADB38888}">
      <dgm:prSet/>
      <dgm:spPr/>
      <dgm:t>
        <a:bodyPr/>
        <a:lstStyle/>
        <a:p>
          <a:endParaRPr lang="et-EE"/>
        </a:p>
      </dgm:t>
    </dgm:pt>
    <dgm:pt modelId="{69F8F2E3-FA6C-424C-B960-829EF2CB2580}" type="sibTrans" cxnId="{D301FF97-9DA8-40B5-927C-F8B9ADB38888}">
      <dgm:prSet/>
      <dgm:spPr/>
      <dgm:t>
        <a:bodyPr/>
        <a:lstStyle/>
        <a:p>
          <a:endParaRPr lang="et-EE"/>
        </a:p>
      </dgm:t>
    </dgm:pt>
    <dgm:pt modelId="{4798D333-088F-4AF5-9B38-0C49A873E4EB}">
      <dgm:prSet/>
      <dgm:spPr/>
      <dgm:t>
        <a:bodyPr/>
        <a:lstStyle/>
        <a:p>
          <a:pPr rtl="0"/>
          <a:r>
            <a:rPr lang="et-EE" smtClean="0"/>
            <a:t>Kadrina Vallavolikogu otsustele ja määrustele, </a:t>
          </a:r>
          <a:endParaRPr lang="et-EE"/>
        </a:p>
      </dgm:t>
    </dgm:pt>
    <dgm:pt modelId="{EFC7ADF8-4F81-4BAE-97F7-CB45BC53C529}" type="parTrans" cxnId="{D597D8F1-B873-4101-B083-2037ED994220}">
      <dgm:prSet/>
      <dgm:spPr/>
      <dgm:t>
        <a:bodyPr/>
        <a:lstStyle/>
        <a:p>
          <a:endParaRPr lang="et-EE"/>
        </a:p>
      </dgm:t>
    </dgm:pt>
    <dgm:pt modelId="{1F53A2C9-4012-4CAC-8C23-F4A64EC0145D}" type="sibTrans" cxnId="{D597D8F1-B873-4101-B083-2037ED994220}">
      <dgm:prSet/>
      <dgm:spPr/>
      <dgm:t>
        <a:bodyPr/>
        <a:lstStyle/>
        <a:p>
          <a:endParaRPr lang="et-EE"/>
        </a:p>
      </dgm:t>
    </dgm:pt>
    <dgm:pt modelId="{A44D010D-B7C6-4163-A84B-4EB96268BE80}">
      <dgm:prSet/>
      <dgm:spPr/>
      <dgm:t>
        <a:bodyPr/>
        <a:lstStyle/>
        <a:p>
          <a:pPr rtl="0"/>
          <a:r>
            <a:rPr lang="et-EE" smtClean="0"/>
            <a:t>Kadrina Vallavalitsuse määrustele ja korraldustele, </a:t>
          </a:r>
          <a:endParaRPr lang="et-EE"/>
        </a:p>
      </dgm:t>
    </dgm:pt>
    <dgm:pt modelId="{13FD1CFB-A24A-4392-AD8F-BDAB470DDBBA}" type="parTrans" cxnId="{FB1C20B0-00FD-412D-903D-C8B4BE673B88}">
      <dgm:prSet/>
      <dgm:spPr/>
      <dgm:t>
        <a:bodyPr/>
        <a:lstStyle/>
        <a:p>
          <a:endParaRPr lang="et-EE"/>
        </a:p>
      </dgm:t>
    </dgm:pt>
    <dgm:pt modelId="{0CB91B3C-4BD5-4F8F-9C66-40A911052527}" type="sibTrans" cxnId="{FB1C20B0-00FD-412D-903D-C8B4BE673B88}">
      <dgm:prSet/>
      <dgm:spPr/>
      <dgm:t>
        <a:bodyPr/>
        <a:lstStyle/>
        <a:p>
          <a:endParaRPr lang="et-EE"/>
        </a:p>
      </dgm:t>
    </dgm:pt>
    <dgm:pt modelId="{E14290FB-E635-43F9-B983-6C6878B093B0}">
      <dgm:prSet/>
      <dgm:spPr/>
      <dgm:t>
        <a:bodyPr/>
        <a:lstStyle/>
        <a:p>
          <a:pPr rtl="0"/>
          <a:r>
            <a:rPr lang="et-EE" smtClean="0"/>
            <a:t>Kadrina valla ja kooli arengukavale ning Kadrina Kunstidekooli põhimäärusele. </a:t>
          </a:r>
          <a:endParaRPr lang="et-EE"/>
        </a:p>
      </dgm:t>
    </dgm:pt>
    <dgm:pt modelId="{031E31DB-8705-4723-93EE-1FCB555B2A3B}" type="parTrans" cxnId="{8D7C4D20-1193-4C05-83D7-90B1F99625D1}">
      <dgm:prSet/>
      <dgm:spPr/>
      <dgm:t>
        <a:bodyPr/>
        <a:lstStyle/>
        <a:p>
          <a:endParaRPr lang="et-EE"/>
        </a:p>
      </dgm:t>
    </dgm:pt>
    <dgm:pt modelId="{B6672817-9E31-4C6E-B037-745F2B5FB45E}" type="sibTrans" cxnId="{8D7C4D20-1193-4C05-83D7-90B1F99625D1}">
      <dgm:prSet/>
      <dgm:spPr/>
      <dgm:t>
        <a:bodyPr/>
        <a:lstStyle/>
        <a:p>
          <a:endParaRPr lang="et-EE"/>
        </a:p>
      </dgm:t>
    </dgm:pt>
    <dgm:pt modelId="{08806192-3332-45DE-B2D6-B75E61F5D342}" type="pres">
      <dgm:prSet presAssocID="{987855F8-5AD3-46A1-A4CE-436F752D123C}" presName="Name0" presStyleCnt="0">
        <dgm:presLayoutVars>
          <dgm:chMax val="7"/>
          <dgm:dir/>
          <dgm:animLvl val="lvl"/>
          <dgm:resizeHandles val="exact"/>
        </dgm:presLayoutVars>
      </dgm:prSet>
      <dgm:spPr/>
      <dgm:t>
        <a:bodyPr/>
        <a:lstStyle/>
        <a:p>
          <a:endParaRPr lang="et-EE"/>
        </a:p>
      </dgm:t>
    </dgm:pt>
    <dgm:pt modelId="{23F45D87-C993-461E-9E3C-BC2C18F5494E}" type="pres">
      <dgm:prSet presAssocID="{D2EFDABF-AE98-4B51-8689-134A7822BD7E}" presName="circle1" presStyleLbl="node1" presStyleIdx="0" presStyleCnt="4"/>
      <dgm:spPr/>
    </dgm:pt>
    <dgm:pt modelId="{723D5D08-7025-4BD4-98E6-CF34B0A4A560}" type="pres">
      <dgm:prSet presAssocID="{D2EFDABF-AE98-4B51-8689-134A7822BD7E}" presName="space" presStyleCnt="0"/>
      <dgm:spPr/>
    </dgm:pt>
    <dgm:pt modelId="{F854A135-4D48-40B4-BBD4-4963960C9D77}" type="pres">
      <dgm:prSet presAssocID="{D2EFDABF-AE98-4B51-8689-134A7822BD7E}" presName="rect1" presStyleLbl="alignAcc1" presStyleIdx="0" presStyleCnt="4"/>
      <dgm:spPr/>
      <dgm:t>
        <a:bodyPr/>
        <a:lstStyle/>
        <a:p>
          <a:endParaRPr lang="et-EE"/>
        </a:p>
      </dgm:t>
    </dgm:pt>
    <dgm:pt modelId="{7FF8B6F9-9395-453C-B324-10DC62D24B11}" type="pres">
      <dgm:prSet presAssocID="{4798D333-088F-4AF5-9B38-0C49A873E4EB}" presName="vertSpace2" presStyleLbl="node1" presStyleIdx="0" presStyleCnt="4"/>
      <dgm:spPr/>
    </dgm:pt>
    <dgm:pt modelId="{F534B790-015A-4F5E-852B-FF7B7DBFD465}" type="pres">
      <dgm:prSet presAssocID="{4798D333-088F-4AF5-9B38-0C49A873E4EB}" presName="circle2" presStyleLbl="node1" presStyleIdx="1" presStyleCnt="4"/>
      <dgm:spPr/>
    </dgm:pt>
    <dgm:pt modelId="{D5BFE7F9-230F-480B-AA21-2635A636B470}" type="pres">
      <dgm:prSet presAssocID="{4798D333-088F-4AF5-9B38-0C49A873E4EB}" presName="rect2" presStyleLbl="alignAcc1" presStyleIdx="1" presStyleCnt="4"/>
      <dgm:spPr/>
      <dgm:t>
        <a:bodyPr/>
        <a:lstStyle/>
        <a:p>
          <a:endParaRPr lang="et-EE"/>
        </a:p>
      </dgm:t>
    </dgm:pt>
    <dgm:pt modelId="{080A9CF4-EB93-4858-9FF2-BDCCBDA1DF2B}" type="pres">
      <dgm:prSet presAssocID="{A44D010D-B7C6-4163-A84B-4EB96268BE80}" presName="vertSpace3" presStyleLbl="node1" presStyleIdx="1" presStyleCnt="4"/>
      <dgm:spPr/>
    </dgm:pt>
    <dgm:pt modelId="{909249F1-B065-4507-AB1C-0E8CEDABE8DB}" type="pres">
      <dgm:prSet presAssocID="{A44D010D-B7C6-4163-A84B-4EB96268BE80}" presName="circle3" presStyleLbl="node1" presStyleIdx="2" presStyleCnt="4"/>
      <dgm:spPr/>
    </dgm:pt>
    <dgm:pt modelId="{DFBB008F-9140-421E-A034-7936225B28D7}" type="pres">
      <dgm:prSet presAssocID="{A44D010D-B7C6-4163-A84B-4EB96268BE80}" presName="rect3" presStyleLbl="alignAcc1" presStyleIdx="2" presStyleCnt="4"/>
      <dgm:spPr/>
      <dgm:t>
        <a:bodyPr/>
        <a:lstStyle/>
        <a:p>
          <a:endParaRPr lang="et-EE"/>
        </a:p>
      </dgm:t>
    </dgm:pt>
    <dgm:pt modelId="{5CC6AB90-DEE1-4FE9-AC4F-7F1F16B57428}" type="pres">
      <dgm:prSet presAssocID="{E14290FB-E635-43F9-B983-6C6878B093B0}" presName="vertSpace4" presStyleLbl="node1" presStyleIdx="2" presStyleCnt="4"/>
      <dgm:spPr/>
    </dgm:pt>
    <dgm:pt modelId="{4E726681-8118-435A-8A1D-67F7C042D996}" type="pres">
      <dgm:prSet presAssocID="{E14290FB-E635-43F9-B983-6C6878B093B0}" presName="circle4" presStyleLbl="node1" presStyleIdx="3" presStyleCnt="4"/>
      <dgm:spPr/>
    </dgm:pt>
    <dgm:pt modelId="{8B782519-3A99-452A-ABBF-7926336F4C7B}" type="pres">
      <dgm:prSet presAssocID="{E14290FB-E635-43F9-B983-6C6878B093B0}" presName="rect4" presStyleLbl="alignAcc1" presStyleIdx="3" presStyleCnt="4"/>
      <dgm:spPr/>
      <dgm:t>
        <a:bodyPr/>
        <a:lstStyle/>
        <a:p>
          <a:endParaRPr lang="et-EE"/>
        </a:p>
      </dgm:t>
    </dgm:pt>
    <dgm:pt modelId="{0B594C37-1E9B-4430-BC63-C5D7345645D2}" type="pres">
      <dgm:prSet presAssocID="{D2EFDABF-AE98-4B51-8689-134A7822BD7E}" presName="rect1ParTxNoCh" presStyleLbl="alignAcc1" presStyleIdx="3" presStyleCnt="4">
        <dgm:presLayoutVars>
          <dgm:chMax val="1"/>
          <dgm:bulletEnabled val="1"/>
        </dgm:presLayoutVars>
      </dgm:prSet>
      <dgm:spPr/>
      <dgm:t>
        <a:bodyPr/>
        <a:lstStyle/>
        <a:p>
          <a:endParaRPr lang="et-EE"/>
        </a:p>
      </dgm:t>
    </dgm:pt>
    <dgm:pt modelId="{65503184-FD93-43CB-902F-9AE104A3EF55}" type="pres">
      <dgm:prSet presAssocID="{4798D333-088F-4AF5-9B38-0C49A873E4EB}" presName="rect2ParTxNoCh" presStyleLbl="alignAcc1" presStyleIdx="3" presStyleCnt="4">
        <dgm:presLayoutVars>
          <dgm:chMax val="1"/>
          <dgm:bulletEnabled val="1"/>
        </dgm:presLayoutVars>
      </dgm:prSet>
      <dgm:spPr/>
      <dgm:t>
        <a:bodyPr/>
        <a:lstStyle/>
        <a:p>
          <a:endParaRPr lang="et-EE"/>
        </a:p>
      </dgm:t>
    </dgm:pt>
    <dgm:pt modelId="{6B4AEA1E-89E1-4747-A61A-C35611A0DEB7}" type="pres">
      <dgm:prSet presAssocID="{A44D010D-B7C6-4163-A84B-4EB96268BE80}" presName="rect3ParTxNoCh" presStyleLbl="alignAcc1" presStyleIdx="3" presStyleCnt="4">
        <dgm:presLayoutVars>
          <dgm:chMax val="1"/>
          <dgm:bulletEnabled val="1"/>
        </dgm:presLayoutVars>
      </dgm:prSet>
      <dgm:spPr/>
      <dgm:t>
        <a:bodyPr/>
        <a:lstStyle/>
        <a:p>
          <a:endParaRPr lang="et-EE"/>
        </a:p>
      </dgm:t>
    </dgm:pt>
    <dgm:pt modelId="{B339750D-32EC-4DB9-B2A9-68DE05B5F79A}" type="pres">
      <dgm:prSet presAssocID="{E14290FB-E635-43F9-B983-6C6878B093B0}" presName="rect4ParTxNoCh" presStyleLbl="alignAcc1" presStyleIdx="3" presStyleCnt="4">
        <dgm:presLayoutVars>
          <dgm:chMax val="1"/>
          <dgm:bulletEnabled val="1"/>
        </dgm:presLayoutVars>
      </dgm:prSet>
      <dgm:spPr/>
      <dgm:t>
        <a:bodyPr/>
        <a:lstStyle/>
        <a:p>
          <a:endParaRPr lang="et-EE"/>
        </a:p>
      </dgm:t>
    </dgm:pt>
  </dgm:ptLst>
  <dgm:cxnLst>
    <dgm:cxn modelId="{7FBB8CCC-2353-47E7-85A4-6D53CC05A8D9}" type="presOf" srcId="{4798D333-088F-4AF5-9B38-0C49A873E4EB}" destId="{D5BFE7F9-230F-480B-AA21-2635A636B470}" srcOrd="0" destOrd="0" presId="urn:microsoft.com/office/officeart/2005/8/layout/target3"/>
    <dgm:cxn modelId="{3A503415-B666-4FF9-8B35-8FC3DDEE67DB}" type="presOf" srcId="{E14290FB-E635-43F9-B983-6C6878B093B0}" destId="{B339750D-32EC-4DB9-B2A9-68DE05B5F79A}" srcOrd="1" destOrd="0" presId="urn:microsoft.com/office/officeart/2005/8/layout/target3"/>
    <dgm:cxn modelId="{1F635BF7-134F-4522-8B0B-EE396FDA574C}" type="presOf" srcId="{A44D010D-B7C6-4163-A84B-4EB96268BE80}" destId="{6B4AEA1E-89E1-4747-A61A-C35611A0DEB7}" srcOrd="1" destOrd="0" presId="urn:microsoft.com/office/officeart/2005/8/layout/target3"/>
    <dgm:cxn modelId="{FB1C20B0-00FD-412D-903D-C8B4BE673B88}" srcId="{987855F8-5AD3-46A1-A4CE-436F752D123C}" destId="{A44D010D-B7C6-4163-A84B-4EB96268BE80}" srcOrd="2" destOrd="0" parTransId="{13FD1CFB-A24A-4392-AD8F-BDAB470DDBBA}" sibTransId="{0CB91B3C-4BD5-4F8F-9C66-40A911052527}"/>
    <dgm:cxn modelId="{15542FD5-FD23-437C-85A3-F07701BC860A}" type="presOf" srcId="{987855F8-5AD3-46A1-A4CE-436F752D123C}" destId="{08806192-3332-45DE-B2D6-B75E61F5D342}" srcOrd="0" destOrd="0" presId="urn:microsoft.com/office/officeart/2005/8/layout/target3"/>
    <dgm:cxn modelId="{D54AF8E7-7C35-4A21-AE6E-2889307D68ED}" type="presOf" srcId="{A44D010D-B7C6-4163-A84B-4EB96268BE80}" destId="{DFBB008F-9140-421E-A034-7936225B28D7}" srcOrd="0" destOrd="0" presId="urn:microsoft.com/office/officeart/2005/8/layout/target3"/>
    <dgm:cxn modelId="{34884E78-EE31-44B2-B391-6B735101AE8D}" type="presOf" srcId="{D2EFDABF-AE98-4B51-8689-134A7822BD7E}" destId="{F854A135-4D48-40B4-BBD4-4963960C9D77}" srcOrd="0" destOrd="0" presId="urn:microsoft.com/office/officeart/2005/8/layout/target3"/>
    <dgm:cxn modelId="{8D7C4D20-1193-4C05-83D7-90B1F99625D1}" srcId="{987855F8-5AD3-46A1-A4CE-436F752D123C}" destId="{E14290FB-E635-43F9-B983-6C6878B093B0}" srcOrd="3" destOrd="0" parTransId="{031E31DB-8705-4723-93EE-1FCB555B2A3B}" sibTransId="{B6672817-9E31-4C6E-B037-745F2B5FB45E}"/>
    <dgm:cxn modelId="{D301FF97-9DA8-40B5-927C-F8B9ADB38888}" srcId="{987855F8-5AD3-46A1-A4CE-436F752D123C}" destId="{D2EFDABF-AE98-4B51-8689-134A7822BD7E}" srcOrd="0" destOrd="0" parTransId="{01474A88-1735-4003-AB79-3109A10DB801}" sibTransId="{69F8F2E3-FA6C-424C-B960-829EF2CB2580}"/>
    <dgm:cxn modelId="{D597D8F1-B873-4101-B083-2037ED994220}" srcId="{987855F8-5AD3-46A1-A4CE-436F752D123C}" destId="{4798D333-088F-4AF5-9B38-0C49A873E4EB}" srcOrd="1" destOrd="0" parTransId="{EFC7ADF8-4F81-4BAE-97F7-CB45BC53C529}" sibTransId="{1F53A2C9-4012-4CAC-8C23-F4A64EC0145D}"/>
    <dgm:cxn modelId="{1F06972B-48DC-45F8-8DDB-60898D5BF05A}" type="presOf" srcId="{E14290FB-E635-43F9-B983-6C6878B093B0}" destId="{8B782519-3A99-452A-ABBF-7926336F4C7B}" srcOrd="0" destOrd="0" presId="urn:microsoft.com/office/officeart/2005/8/layout/target3"/>
    <dgm:cxn modelId="{1B535D0E-8ED6-4986-9E17-3F2826EAF6C7}" type="presOf" srcId="{4798D333-088F-4AF5-9B38-0C49A873E4EB}" destId="{65503184-FD93-43CB-902F-9AE104A3EF55}" srcOrd="1" destOrd="0" presId="urn:microsoft.com/office/officeart/2005/8/layout/target3"/>
    <dgm:cxn modelId="{1FD33B64-0BB7-4A35-BFF4-A9C0B4C960B9}" type="presOf" srcId="{D2EFDABF-AE98-4B51-8689-134A7822BD7E}" destId="{0B594C37-1E9B-4430-BC63-C5D7345645D2}" srcOrd="1" destOrd="0" presId="urn:microsoft.com/office/officeart/2005/8/layout/target3"/>
    <dgm:cxn modelId="{A891C3E0-3921-47EA-A291-CFA0DC8FB8BD}" type="presParOf" srcId="{08806192-3332-45DE-B2D6-B75E61F5D342}" destId="{23F45D87-C993-461E-9E3C-BC2C18F5494E}" srcOrd="0" destOrd="0" presId="urn:microsoft.com/office/officeart/2005/8/layout/target3"/>
    <dgm:cxn modelId="{5E9E9208-6C69-40C7-91FE-1570D6D04F3B}" type="presParOf" srcId="{08806192-3332-45DE-B2D6-B75E61F5D342}" destId="{723D5D08-7025-4BD4-98E6-CF34B0A4A560}" srcOrd="1" destOrd="0" presId="urn:microsoft.com/office/officeart/2005/8/layout/target3"/>
    <dgm:cxn modelId="{59556652-894E-4121-BC49-CE0862463335}" type="presParOf" srcId="{08806192-3332-45DE-B2D6-B75E61F5D342}" destId="{F854A135-4D48-40B4-BBD4-4963960C9D77}" srcOrd="2" destOrd="0" presId="urn:microsoft.com/office/officeart/2005/8/layout/target3"/>
    <dgm:cxn modelId="{EE182CA2-B9CD-4930-B5BD-625A091A4315}" type="presParOf" srcId="{08806192-3332-45DE-B2D6-B75E61F5D342}" destId="{7FF8B6F9-9395-453C-B324-10DC62D24B11}" srcOrd="3" destOrd="0" presId="urn:microsoft.com/office/officeart/2005/8/layout/target3"/>
    <dgm:cxn modelId="{FF7850E3-9E6D-46D3-AD11-B63EE1E73F70}" type="presParOf" srcId="{08806192-3332-45DE-B2D6-B75E61F5D342}" destId="{F534B790-015A-4F5E-852B-FF7B7DBFD465}" srcOrd="4" destOrd="0" presId="urn:microsoft.com/office/officeart/2005/8/layout/target3"/>
    <dgm:cxn modelId="{27AF4311-21A4-4E25-994F-F56DEEBA3C9C}" type="presParOf" srcId="{08806192-3332-45DE-B2D6-B75E61F5D342}" destId="{D5BFE7F9-230F-480B-AA21-2635A636B470}" srcOrd="5" destOrd="0" presId="urn:microsoft.com/office/officeart/2005/8/layout/target3"/>
    <dgm:cxn modelId="{FAB90B2B-DD28-401C-B061-53D650466FDB}" type="presParOf" srcId="{08806192-3332-45DE-B2D6-B75E61F5D342}" destId="{080A9CF4-EB93-4858-9FF2-BDCCBDA1DF2B}" srcOrd="6" destOrd="0" presId="urn:microsoft.com/office/officeart/2005/8/layout/target3"/>
    <dgm:cxn modelId="{FC015F45-F2B8-4572-A33B-B1838B8AE732}" type="presParOf" srcId="{08806192-3332-45DE-B2D6-B75E61F5D342}" destId="{909249F1-B065-4507-AB1C-0E8CEDABE8DB}" srcOrd="7" destOrd="0" presId="urn:microsoft.com/office/officeart/2005/8/layout/target3"/>
    <dgm:cxn modelId="{948EBB94-481B-4B09-AB82-924DEB7D0A6A}" type="presParOf" srcId="{08806192-3332-45DE-B2D6-B75E61F5D342}" destId="{DFBB008F-9140-421E-A034-7936225B28D7}" srcOrd="8" destOrd="0" presId="urn:microsoft.com/office/officeart/2005/8/layout/target3"/>
    <dgm:cxn modelId="{4A3E737A-B59E-4AA9-A5A8-77482716CCB4}" type="presParOf" srcId="{08806192-3332-45DE-B2D6-B75E61F5D342}" destId="{5CC6AB90-DEE1-4FE9-AC4F-7F1F16B57428}" srcOrd="9" destOrd="0" presId="urn:microsoft.com/office/officeart/2005/8/layout/target3"/>
    <dgm:cxn modelId="{06276D34-B806-4F69-8595-7A4390075AC9}" type="presParOf" srcId="{08806192-3332-45DE-B2D6-B75E61F5D342}" destId="{4E726681-8118-435A-8A1D-67F7C042D996}" srcOrd="10" destOrd="0" presId="urn:microsoft.com/office/officeart/2005/8/layout/target3"/>
    <dgm:cxn modelId="{AFA87E39-C770-4946-B3C1-AB0AC03F927E}" type="presParOf" srcId="{08806192-3332-45DE-B2D6-B75E61F5D342}" destId="{8B782519-3A99-452A-ABBF-7926336F4C7B}" srcOrd="11" destOrd="0" presId="urn:microsoft.com/office/officeart/2005/8/layout/target3"/>
    <dgm:cxn modelId="{1542C654-16F7-4741-8C3B-C9B2FE492526}" type="presParOf" srcId="{08806192-3332-45DE-B2D6-B75E61F5D342}" destId="{0B594C37-1E9B-4430-BC63-C5D7345645D2}" srcOrd="12" destOrd="0" presId="urn:microsoft.com/office/officeart/2005/8/layout/target3"/>
    <dgm:cxn modelId="{6C8C6456-D05D-4685-997A-35A270104271}" type="presParOf" srcId="{08806192-3332-45DE-B2D6-B75E61F5D342}" destId="{65503184-FD93-43CB-902F-9AE104A3EF55}" srcOrd="13" destOrd="0" presId="urn:microsoft.com/office/officeart/2005/8/layout/target3"/>
    <dgm:cxn modelId="{086DA7A7-E557-479C-8687-9F8A1D103F7A}" type="presParOf" srcId="{08806192-3332-45DE-B2D6-B75E61F5D342}" destId="{6B4AEA1E-89E1-4747-A61A-C35611A0DEB7}" srcOrd="14" destOrd="0" presId="urn:microsoft.com/office/officeart/2005/8/layout/target3"/>
    <dgm:cxn modelId="{78103812-29B3-40E9-A5EF-8BA973837041}" type="presParOf" srcId="{08806192-3332-45DE-B2D6-B75E61F5D342}" destId="{B339750D-32EC-4DB9-B2A9-68DE05B5F79A}" srcOrd="15" destOrd="0" presId="urn:microsoft.com/office/officeart/2005/8/layout/target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7249269F-611F-4873-873D-E5DC991A6AEB}" type="doc">
      <dgm:prSet loTypeId="urn:microsoft.com/office/officeart/2005/8/layout/target3" loCatId="relationship" qsTypeId="urn:microsoft.com/office/officeart/2005/8/quickstyle/simple1" qsCatId="simple" csTypeId="urn:microsoft.com/office/officeart/2005/8/colors/accent1_2" csCatId="accent1"/>
      <dgm:spPr/>
      <dgm:t>
        <a:bodyPr/>
        <a:lstStyle/>
        <a:p>
          <a:endParaRPr lang="et-EE"/>
        </a:p>
      </dgm:t>
    </dgm:pt>
    <dgm:pt modelId="{F2151EF0-94E3-4CE6-88F4-704171CA7D7E}">
      <dgm:prSet/>
      <dgm:spPr/>
      <dgm:t>
        <a:bodyPr/>
        <a:lstStyle/>
        <a:p>
          <a:pPr rtl="0"/>
          <a:r>
            <a:rPr lang="et-EE" smtClean="0"/>
            <a:t>Kooli õpilaskond ja õpetajad on registreeritud EHIS-es. </a:t>
          </a:r>
          <a:endParaRPr lang="et-EE"/>
        </a:p>
      </dgm:t>
    </dgm:pt>
    <dgm:pt modelId="{226FE99F-4B80-4A01-8251-1AF51DE43307}" type="parTrans" cxnId="{BBFCE04D-1CE4-47D4-A55E-96014A05CC5B}">
      <dgm:prSet/>
      <dgm:spPr/>
      <dgm:t>
        <a:bodyPr/>
        <a:lstStyle/>
        <a:p>
          <a:endParaRPr lang="et-EE"/>
        </a:p>
      </dgm:t>
    </dgm:pt>
    <dgm:pt modelId="{64DA1C09-E23F-41CD-A771-D108F15BFCB8}" type="sibTrans" cxnId="{BBFCE04D-1CE4-47D4-A55E-96014A05CC5B}">
      <dgm:prSet/>
      <dgm:spPr/>
      <dgm:t>
        <a:bodyPr/>
        <a:lstStyle/>
        <a:p>
          <a:endParaRPr lang="et-EE"/>
        </a:p>
      </dgm:t>
    </dgm:pt>
    <dgm:pt modelId="{71429155-8302-4FBF-A56E-3241393DED03}">
      <dgm:prSet/>
      <dgm:spPr/>
      <dgm:t>
        <a:bodyPr/>
        <a:lstStyle/>
        <a:p>
          <a:pPr rtl="0"/>
          <a:r>
            <a:rPr lang="et-EE" smtClean="0"/>
            <a:t>EHISe ID 1198</a:t>
          </a:r>
          <a:endParaRPr lang="et-EE"/>
        </a:p>
      </dgm:t>
    </dgm:pt>
    <dgm:pt modelId="{BAAFADEC-8C5E-4EB1-9688-F9419AAD0FA0}" type="parTrans" cxnId="{CB1419C7-C978-40FA-BFD2-A2B50903DB2C}">
      <dgm:prSet/>
      <dgm:spPr/>
      <dgm:t>
        <a:bodyPr/>
        <a:lstStyle/>
        <a:p>
          <a:endParaRPr lang="et-EE"/>
        </a:p>
      </dgm:t>
    </dgm:pt>
    <dgm:pt modelId="{F6998B99-8B8B-462F-934F-43CFA50C5BD2}" type="sibTrans" cxnId="{CB1419C7-C978-40FA-BFD2-A2B50903DB2C}">
      <dgm:prSet/>
      <dgm:spPr/>
      <dgm:t>
        <a:bodyPr/>
        <a:lstStyle/>
        <a:p>
          <a:endParaRPr lang="et-EE"/>
        </a:p>
      </dgm:t>
    </dgm:pt>
    <dgm:pt modelId="{4D646EA3-912F-4806-83DF-49BA5BAB6E19}">
      <dgm:prSet/>
      <dgm:spPr/>
      <dgm:t>
        <a:bodyPr/>
        <a:lstStyle/>
        <a:p>
          <a:pPr rtl="0"/>
          <a:r>
            <a:rPr lang="et-EE" smtClean="0"/>
            <a:t>Kadrina vald on mittetulundusühingu Eesti Muusikakoolide Liit liige, esindusõiguslik isik Eve Vunk.</a:t>
          </a:r>
          <a:endParaRPr lang="et-EE"/>
        </a:p>
      </dgm:t>
    </dgm:pt>
    <dgm:pt modelId="{CAD5DC19-19F7-4156-9F27-98201E44B0BA}" type="parTrans" cxnId="{7B0755FA-CFF6-4447-8B65-3E9BCC83AF76}">
      <dgm:prSet/>
      <dgm:spPr/>
      <dgm:t>
        <a:bodyPr/>
        <a:lstStyle/>
        <a:p>
          <a:endParaRPr lang="et-EE"/>
        </a:p>
      </dgm:t>
    </dgm:pt>
    <dgm:pt modelId="{6FC381E2-0308-43F6-B659-F9ADF48BDEDB}" type="sibTrans" cxnId="{7B0755FA-CFF6-4447-8B65-3E9BCC83AF76}">
      <dgm:prSet/>
      <dgm:spPr/>
      <dgm:t>
        <a:bodyPr/>
        <a:lstStyle/>
        <a:p>
          <a:endParaRPr lang="et-EE"/>
        </a:p>
      </dgm:t>
    </dgm:pt>
    <dgm:pt modelId="{F8E5392E-30D7-48A4-A405-ADB0C5AD00EC}">
      <dgm:prSet/>
      <dgm:spPr/>
      <dgm:t>
        <a:bodyPr/>
        <a:lstStyle/>
        <a:p>
          <a:pPr rtl="0"/>
          <a:r>
            <a:rPr lang="et-EE" smtClean="0"/>
            <a:t>Ettevõtteregistri reg nr 59007670</a:t>
          </a:r>
          <a:endParaRPr lang="et-EE"/>
        </a:p>
      </dgm:t>
    </dgm:pt>
    <dgm:pt modelId="{49DF9945-FD74-4135-A9F3-CF9C142D5C68}" type="parTrans" cxnId="{178902C7-64E8-474D-9AD9-08074BAECBB9}">
      <dgm:prSet/>
      <dgm:spPr/>
      <dgm:t>
        <a:bodyPr/>
        <a:lstStyle/>
        <a:p>
          <a:endParaRPr lang="et-EE"/>
        </a:p>
      </dgm:t>
    </dgm:pt>
    <dgm:pt modelId="{A86EE426-7BD6-4CDD-80CC-B14AA0255E3A}" type="sibTrans" cxnId="{178902C7-64E8-474D-9AD9-08074BAECBB9}">
      <dgm:prSet/>
      <dgm:spPr/>
      <dgm:t>
        <a:bodyPr/>
        <a:lstStyle/>
        <a:p>
          <a:endParaRPr lang="et-EE"/>
        </a:p>
      </dgm:t>
    </dgm:pt>
    <dgm:pt modelId="{A2B6BB4D-5887-4B20-AC41-295C4B2CB083}" type="pres">
      <dgm:prSet presAssocID="{7249269F-611F-4873-873D-E5DC991A6AEB}" presName="Name0" presStyleCnt="0">
        <dgm:presLayoutVars>
          <dgm:chMax val="7"/>
          <dgm:dir/>
          <dgm:animLvl val="lvl"/>
          <dgm:resizeHandles val="exact"/>
        </dgm:presLayoutVars>
      </dgm:prSet>
      <dgm:spPr/>
      <dgm:t>
        <a:bodyPr/>
        <a:lstStyle/>
        <a:p>
          <a:endParaRPr lang="et-EE"/>
        </a:p>
      </dgm:t>
    </dgm:pt>
    <dgm:pt modelId="{756578F1-3615-41F4-9E9F-202D992ABE62}" type="pres">
      <dgm:prSet presAssocID="{F2151EF0-94E3-4CE6-88F4-704171CA7D7E}" presName="circle1" presStyleLbl="node1" presStyleIdx="0" presStyleCnt="2"/>
      <dgm:spPr/>
    </dgm:pt>
    <dgm:pt modelId="{B9A7807E-7B16-41A8-8D4A-DEABAB5ACABD}" type="pres">
      <dgm:prSet presAssocID="{F2151EF0-94E3-4CE6-88F4-704171CA7D7E}" presName="space" presStyleCnt="0"/>
      <dgm:spPr/>
    </dgm:pt>
    <dgm:pt modelId="{8BEABEC5-E1D9-4BAA-836D-90958F723741}" type="pres">
      <dgm:prSet presAssocID="{F2151EF0-94E3-4CE6-88F4-704171CA7D7E}" presName="rect1" presStyleLbl="alignAcc1" presStyleIdx="0" presStyleCnt="2"/>
      <dgm:spPr/>
      <dgm:t>
        <a:bodyPr/>
        <a:lstStyle/>
        <a:p>
          <a:endParaRPr lang="et-EE"/>
        </a:p>
      </dgm:t>
    </dgm:pt>
    <dgm:pt modelId="{5541DB46-7184-4066-B8B8-CD5EB4ED59FF}" type="pres">
      <dgm:prSet presAssocID="{71429155-8302-4FBF-A56E-3241393DED03}" presName="vertSpace2" presStyleLbl="node1" presStyleIdx="0" presStyleCnt="2"/>
      <dgm:spPr/>
    </dgm:pt>
    <dgm:pt modelId="{6C10B6AC-94DF-4152-8631-41615A777D46}" type="pres">
      <dgm:prSet presAssocID="{71429155-8302-4FBF-A56E-3241393DED03}" presName="circle2" presStyleLbl="node1" presStyleIdx="1" presStyleCnt="2"/>
      <dgm:spPr/>
    </dgm:pt>
    <dgm:pt modelId="{786B2617-4D7D-4F93-9211-EB0A3B479E40}" type="pres">
      <dgm:prSet presAssocID="{71429155-8302-4FBF-A56E-3241393DED03}" presName="rect2" presStyleLbl="alignAcc1" presStyleIdx="1" presStyleCnt="2"/>
      <dgm:spPr/>
      <dgm:t>
        <a:bodyPr/>
        <a:lstStyle/>
        <a:p>
          <a:endParaRPr lang="et-EE"/>
        </a:p>
      </dgm:t>
    </dgm:pt>
    <dgm:pt modelId="{083B8684-7BE4-4EEF-B1AF-322D81844C2E}" type="pres">
      <dgm:prSet presAssocID="{F2151EF0-94E3-4CE6-88F4-704171CA7D7E}" presName="rect1ParTx" presStyleLbl="alignAcc1" presStyleIdx="1" presStyleCnt="2">
        <dgm:presLayoutVars>
          <dgm:chMax val="1"/>
          <dgm:bulletEnabled val="1"/>
        </dgm:presLayoutVars>
      </dgm:prSet>
      <dgm:spPr/>
      <dgm:t>
        <a:bodyPr/>
        <a:lstStyle/>
        <a:p>
          <a:endParaRPr lang="et-EE"/>
        </a:p>
      </dgm:t>
    </dgm:pt>
    <dgm:pt modelId="{DA99B2D2-DF14-489C-BB2D-41CCF42791BF}" type="pres">
      <dgm:prSet presAssocID="{F2151EF0-94E3-4CE6-88F4-704171CA7D7E}" presName="rect1ChTx" presStyleLbl="alignAcc1" presStyleIdx="1" presStyleCnt="2">
        <dgm:presLayoutVars>
          <dgm:bulletEnabled val="1"/>
        </dgm:presLayoutVars>
      </dgm:prSet>
      <dgm:spPr/>
    </dgm:pt>
    <dgm:pt modelId="{8ED5EDC8-E71A-49F2-A838-4EDCC34E6868}" type="pres">
      <dgm:prSet presAssocID="{71429155-8302-4FBF-A56E-3241393DED03}" presName="rect2ParTx" presStyleLbl="alignAcc1" presStyleIdx="1" presStyleCnt="2">
        <dgm:presLayoutVars>
          <dgm:chMax val="1"/>
          <dgm:bulletEnabled val="1"/>
        </dgm:presLayoutVars>
      </dgm:prSet>
      <dgm:spPr/>
      <dgm:t>
        <a:bodyPr/>
        <a:lstStyle/>
        <a:p>
          <a:endParaRPr lang="et-EE"/>
        </a:p>
      </dgm:t>
    </dgm:pt>
    <dgm:pt modelId="{E23959B3-CBE5-452B-B98F-7BA4A6F6C1BC}" type="pres">
      <dgm:prSet presAssocID="{71429155-8302-4FBF-A56E-3241393DED03}" presName="rect2ChTx" presStyleLbl="alignAcc1" presStyleIdx="1" presStyleCnt="2">
        <dgm:presLayoutVars>
          <dgm:bulletEnabled val="1"/>
        </dgm:presLayoutVars>
      </dgm:prSet>
      <dgm:spPr/>
      <dgm:t>
        <a:bodyPr/>
        <a:lstStyle/>
        <a:p>
          <a:endParaRPr lang="et-EE"/>
        </a:p>
      </dgm:t>
    </dgm:pt>
  </dgm:ptLst>
  <dgm:cxnLst>
    <dgm:cxn modelId="{178902C7-64E8-474D-9AD9-08074BAECBB9}" srcId="{71429155-8302-4FBF-A56E-3241393DED03}" destId="{F8E5392E-30D7-48A4-A405-ADB0C5AD00EC}" srcOrd="1" destOrd="0" parTransId="{49DF9945-FD74-4135-A9F3-CF9C142D5C68}" sibTransId="{A86EE426-7BD6-4CDD-80CC-B14AA0255E3A}"/>
    <dgm:cxn modelId="{BBFCE04D-1CE4-47D4-A55E-96014A05CC5B}" srcId="{7249269F-611F-4873-873D-E5DC991A6AEB}" destId="{F2151EF0-94E3-4CE6-88F4-704171CA7D7E}" srcOrd="0" destOrd="0" parTransId="{226FE99F-4B80-4A01-8251-1AF51DE43307}" sibTransId="{64DA1C09-E23F-41CD-A771-D108F15BFCB8}"/>
    <dgm:cxn modelId="{A9CB9096-AC6F-4EA0-BF83-365137419622}" type="presOf" srcId="{F8E5392E-30D7-48A4-A405-ADB0C5AD00EC}" destId="{E23959B3-CBE5-452B-B98F-7BA4A6F6C1BC}" srcOrd="0" destOrd="1" presId="urn:microsoft.com/office/officeart/2005/8/layout/target3"/>
    <dgm:cxn modelId="{C50257CE-60E3-4C5B-834B-9EB10A3C811F}" type="presOf" srcId="{71429155-8302-4FBF-A56E-3241393DED03}" destId="{786B2617-4D7D-4F93-9211-EB0A3B479E40}" srcOrd="0" destOrd="0" presId="urn:microsoft.com/office/officeart/2005/8/layout/target3"/>
    <dgm:cxn modelId="{CB1419C7-C978-40FA-BFD2-A2B50903DB2C}" srcId="{7249269F-611F-4873-873D-E5DC991A6AEB}" destId="{71429155-8302-4FBF-A56E-3241393DED03}" srcOrd="1" destOrd="0" parTransId="{BAAFADEC-8C5E-4EB1-9688-F9419AAD0FA0}" sibTransId="{F6998B99-8B8B-462F-934F-43CFA50C5BD2}"/>
    <dgm:cxn modelId="{82ED81F6-D9C3-4F2F-85D5-FAA6BB673E76}" type="presOf" srcId="{71429155-8302-4FBF-A56E-3241393DED03}" destId="{8ED5EDC8-E71A-49F2-A838-4EDCC34E6868}" srcOrd="1" destOrd="0" presId="urn:microsoft.com/office/officeart/2005/8/layout/target3"/>
    <dgm:cxn modelId="{161723B4-367E-424C-B352-7E6C741180F1}" type="presOf" srcId="{7249269F-611F-4873-873D-E5DC991A6AEB}" destId="{A2B6BB4D-5887-4B20-AC41-295C4B2CB083}" srcOrd="0" destOrd="0" presId="urn:microsoft.com/office/officeart/2005/8/layout/target3"/>
    <dgm:cxn modelId="{7B0755FA-CFF6-4447-8B65-3E9BCC83AF76}" srcId="{71429155-8302-4FBF-A56E-3241393DED03}" destId="{4D646EA3-912F-4806-83DF-49BA5BAB6E19}" srcOrd="0" destOrd="0" parTransId="{CAD5DC19-19F7-4156-9F27-98201E44B0BA}" sibTransId="{6FC381E2-0308-43F6-B659-F9ADF48BDEDB}"/>
    <dgm:cxn modelId="{4D6AE320-F391-45B3-90E3-ED2E07C20C9E}" type="presOf" srcId="{F2151EF0-94E3-4CE6-88F4-704171CA7D7E}" destId="{083B8684-7BE4-4EEF-B1AF-322D81844C2E}" srcOrd="1" destOrd="0" presId="urn:microsoft.com/office/officeart/2005/8/layout/target3"/>
    <dgm:cxn modelId="{41F86BF9-8386-4AA9-8F10-89BEF8752630}" type="presOf" srcId="{4D646EA3-912F-4806-83DF-49BA5BAB6E19}" destId="{E23959B3-CBE5-452B-B98F-7BA4A6F6C1BC}" srcOrd="0" destOrd="0" presId="urn:microsoft.com/office/officeart/2005/8/layout/target3"/>
    <dgm:cxn modelId="{1F355B2B-C912-49CF-8A16-B126F1F0194C}" type="presOf" srcId="{F2151EF0-94E3-4CE6-88F4-704171CA7D7E}" destId="{8BEABEC5-E1D9-4BAA-836D-90958F723741}" srcOrd="0" destOrd="0" presId="urn:microsoft.com/office/officeart/2005/8/layout/target3"/>
    <dgm:cxn modelId="{14C56437-39C9-4F56-8571-A96E54B5E351}" type="presParOf" srcId="{A2B6BB4D-5887-4B20-AC41-295C4B2CB083}" destId="{756578F1-3615-41F4-9E9F-202D992ABE62}" srcOrd="0" destOrd="0" presId="urn:microsoft.com/office/officeart/2005/8/layout/target3"/>
    <dgm:cxn modelId="{BE841590-2CB3-4D87-AC94-B1D756651649}" type="presParOf" srcId="{A2B6BB4D-5887-4B20-AC41-295C4B2CB083}" destId="{B9A7807E-7B16-41A8-8D4A-DEABAB5ACABD}" srcOrd="1" destOrd="0" presId="urn:microsoft.com/office/officeart/2005/8/layout/target3"/>
    <dgm:cxn modelId="{80E3C8F1-EDF9-42AC-AD42-9A5F68A0B266}" type="presParOf" srcId="{A2B6BB4D-5887-4B20-AC41-295C4B2CB083}" destId="{8BEABEC5-E1D9-4BAA-836D-90958F723741}" srcOrd="2" destOrd="0" presId="urn:microsoft.com/office/officeart/2005/8/layout/target3"/>
    <dgm:cxn modelId="{40FC37ED-92D3-43AF-8001-8972810BEC5C}" type="presParOf" srcId="{A2B6BB4D-5887-4B20-AC41-295C4B2CB083}" destId="{5541DB46-7184-4066-B8B8-CD5EB4ED59FF}" srcOrd="3" destOrd="0" presId="urn:microsoft.com/office/officeart/2005/8/layout/target3"/>
    <dgm:cxn modelId="{5AEED926-C6E2-4258-B2F4-5EFAF50041FA}" type="presParOf" srcId="{A2B6BB4D-5887-4B20-AC41-295C4B2CB083}" destId="{6C10B6AC-94DF-4152-8631-41615A777D46}" srcOrd="4" destOrd="0" presId="urn:microsoft.com/office/officeart/2005/8/layout/target3"/>
    <dgm:cxn modelId="{57FAF227-7459-43DA-8FE2-B20F2D50C832}" type="presParOf" srcId="{A2B6BB4D-5887-4B20-AC41-295C4B2CB083}" destId="{786B2617-4D7D-4F93-9211-EB0A3B479E40}" srcOrd="5" destOrd="0" presId="urn:microsoft.com/office/officeart/2005/8/layout/target3"/>
    <dgm:cxn modelId="{04ABA7FA-ED20-4F03-BFF7-D9F45ABEF4F3}" type="presParOf" srcId="{A2B6BB4D-5887-4B20-AC41-295C4B2CB083}" destId="{083B8684-7BE4-4EEF-B1AF-322D81844C2E}" srcOrd="6" destOrd="0" presId="urn:microsoft.com/office/officeart/2005/8/layout/target3"/>
    <dgm:cxn modelId="{99D6C146-BF1F-4F54-B139-CDC0CA065E59}" type="presParOf" srcId="{A2B6BB4D-5887-4B20-AC41-295C4B2CB083}" destId="{DA99B2D2-DF14-489C-BB2D-41CCF42791BF}" srcOrd="7" destOrd="0" presId="urn:microsoft.com/office/officeart/2005/8/layout/target3"/>
    <dgm:cxn modelId="{F8E79B4A-0802-4063-BABC-0DE8CBAC6B81}" type="presParOf" srcId="{A2B6BB4D-5887-4B20-AC41-295C4B2CB083}" destId="{8ED5EDC8-E71A-49F2-A838-4EDCC34E6868}" srcOrd="8" destOrd="0" presId="urn:microsoft.com/office/officeart/2005/8/layout/target3"/>
    <dgm:cxn modelId="{0B301AC8-BE1F-4F08-BBCC-5F84E9609A5A}" type="presParOf" srcId="{A2B6BB4D-5887-4B20-AC41-295C4B2CB083}" destId="{E23959B3-CBE5-452B-B98F-7BA4A6F6C1BC}" srcOrd="9" destOrd="0" presId="urn:microsoft.com/office/officeart/2005/8/layout/target3"/>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0E6BEF98-A681-4E2E-B989-055AEAF1D534}"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t-EE"/>
        </a:p>
      </dgm:t>
    </dgm:pt>
    <dgm:pt modelId="{7B7B1782-2B48-41FC-B42A-3EAC359F4A23}">
      <dgm:prSet/>
      <dgm:spPr/>
      <dgm:t>
        <a:bodyPr/>
        <a:lstStyle/>
        <a:p>
          <a:pPr algn="ctr" rtl="0"/>
          <a:r>
            <a:rPr lang="et-EE" b="1" dirty="0" smtClean="0"/>
            <a:t>Registreeritud õppekavad (24)</a:t>
          </a:r>
          <a:endParaRPr lang="et-EE" b="1" dirty="0"/>
        </a:p>
      </dgm:t>
    </dgm:pt>
    <dgm:pt modelId="{C12165C0-7DF0-4A3B-AE62-64B63772BD87}" type="parTrans" cxnId="{89B03E9E-0C3D-4F68-9738-25B234D7CDB4}">
      <dgm:prSet/>
      <dgm:spPr/>
      <dgm:t>
        <a:bodyPr/>
        <a:lstStyle/>
        <a:p>
          <a:endParaRPr lang="et-EE"/>
        </a:p>
      </dgm:t>
    </dgm:pt>
    <dgm:pt modelId="{0C07BD2C-F178-4550-B9C1-0A1C81043CD8}" type="sibTrans" cxnId="{89B03E9E-0C3D-4F68-9738-25B234D7CDB4}">
      <dgm:prSet/>
      <dgm:spPr/>
      <dgm:t>
        <a:bodyPr/>
        <a:lstStyle/>
        <a:p>
          <a:endParaRPr lang="et-EE"/>
        </a:p>
      </dgm:t>
    </dgm:pt>
    <dgm:pt modelId="{2FB03ABD-ABC6-4B42-9D27-61BBCDFFB3BE}" type="pres">
      <dgm:prSet presAssocID="{0E6BEF98-A681-4E2E-B989-055AEAF1D534}" presName="linear" presStyleCnt="0">
        <dgm:presLayoutVars>
          <dgm:animLvl val="lvl"/>
          <dgm:resizeHandles val="exact"/>
        </dgm:presLayoutVars>
      </dgm:prSet>
      <dgm:spPr/>
      <dgm:t>
        <a:bodyPr/>
        <a:lstStyle/>
        <a:p>
          <a:endParaRPr lang="et-EE"/>
        </a:p>
      </dgm:t>
    </dgm:pt>
    <dgm:pt modelId="{E6265411-2AD7-49B6-AEAF-7614759801A0}" type="pres">
      <dgm:prSet presAssocID="{7B7B1782-2B48-41FC-B42A-3EAC359F4A23}" presName="parentText" presStyleLbl="node1" presStyleIdx="0" presStyleCnt="1">
        <dgm:presLayoutVars>
          <dgm:chMax val="0"/>
          <dgm:bulletEnabled val="1"/>
        </dgm:presLayoutVars>
      </dgm:prSet>
      <dgm:spPr/>
      <dgm:t>
        <a:bodyPr/>
        <a:lstStyle/>
        <a:p>
          <a:endParaRPr lang="et-EE"/>
        </a:p>
      </dgm:t>
    </dgm:pt>
  </dgm:ptLst>
  <dgm:cxnLst>
    <dgm:cxn modelId="{1A2E9E54-87AB-48DC-B7E5-84461BD46FB2}" type="presOf" srcId="{0E6BEF98-A681-4E2E-B989-055AEAF1D534}" destId="{2FB03ABD-ABC6-4B42-9D27-61BBCDFFB3BE}" srcOrd="0" destOrd="0" presId="urn:microsoft.com/office/officeart/2005/8/layout/vList2"/>
    <dgm:cxn modelId="{89B03E9E-0C3D-4F68-9738-25B234D7CDB4}" srcId="{0E6BEF98-A681-4E2E-B989-055AEAF1D534}" destId="{7B7B1782-2B48-41FC-B42A-3EAC359F4A23}" srcOrd="0" destOrd="0" parTransId="{C12165C0-7DF0-4A3B-AE62-64B63772BD87}" sibTransId="{0C07BD2C-F178-4550-B9C1-0A1C81043CD8}"/>
    <dgm:cxn modelId="{B9298417-14E2-42D4-BA48-2A22475579D7}" type="presOf" srcId="{7B7B1782-2B48-41FC-B42A-3EAC359F4A23}" destId="{E6265411-2AD7-49B6-AEAF-7614759801A0}" srcOrd="0" destOrd="0" presId="urn:microsoft.com/office/officeart/2005/8/layout/vList2"/>
    <dgm:cxn modelId="{62C593D8-FF02-4A5F-8D58-6EB7F675D4F5}" type="presParOf" srcId="{2FB03ABD-ABC6-4B42-9D27-61BBCDFFB3BE}" destId="{E6265411-2AD7-49B6-AEAF-7614759801A0}"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220F22C-CA77-442D-A59B-C0A4BB215A68}" type="doc">
      <dgm:prSet loTypeId="urn:microsoft.com/office/officeart/2005/8/layout/vList2" loCatId="list" qsTypeId="urn:microsoft.com/office/officeart/2005/8/quickstyle/simple3" qsCatId="simple" csTypeId="urn:microsoft.com/office/officeart/2005/8/colors/accent1_2" csCatId="accent1"/>
      <dgm:spPr/>
      <dgm:t>
        <a:bodyPr/>
        <a:lstStyle/>
        <a:p>
          <a:endParaRPr lang="et-EE"/>
        </a:p>
      </dgm:t>
    </dgm:pt>
    <dgm:pt modelId="{D4008808-9CBB-4811-8CF6-00103B38B9AE}">
      <dgm:prSet/>
      <dgm:spPr/>
      <dgm:t>
        <a:bodyPr/>
        <a:lstStyle/>
        <a:p>
          <a:pPr algn="ctr" rtl="0"/>
          <a:r>
            <a:rPr lang="et-EE" b="1" dirty="0" err="1" smtClean="0"/>
            <a:t>Kunstidekooli</a:t>
          </a:r>
          <a:r>
            <a:rPr lang="et-EE" b="1" dirty="0" smtClean="0"/>
            <a:t> rekvisiidid</a:t>
          </a:r>
          <a:endParaRPr lang="et-EE" b="1" dirty="0"/>
        </a:p>
      </dgm:t>
    </dgm:pt>
    <dgm:pt modelId="{E972D86F-7FA2-4959-A9EC-80B716651B43}" type="parTrans" cxnId="{B952635F-A03D-4AB4-B3C1-4A02947C07ED}">
      <dgm:prSet/>
      <dgm:spPr/>
      <dgm:t>
        <a:bodyPr/>
        <a:lstStyle/>
        <a:p>
          <a:endParaRPr lang="et-EE"/>
        </a:p>
      </dgm:t>
    </dgm:pt>
    <dgm:pt modelId="{7564D5A1-0025-4E81-BDC7-BBAFB07FDB0C}" type="sibTrans" cxnId="{B952635F-A03D-4AB4-B3C1-4A02947C07ED}">
      <dgm:prSet/>
      <dgm:spPr/>
      <dgm:t>
        <a:bodyPr/>
        <a:lstStyle/>
        <a:p>
          <a:endParaRPr lang="et-EE"/>
        </a:p>
      </dgm:t>
    </dgm:pt>
    <dgm:pt modelId="{3E86B006-AAAB-494A-845B-640ED1A20802}" type="pres">
      <dgm:prSet presAssocID="{C220F22C-CA77-442D-A59B-C0A4BB215A68}" presName="linear" presStyleCnt="0">
        <dgm:presLayoutVars>
          <dgm:animLvl val="lvl"/>
          <dgm:resizeHandles val="exact"/>
        </dgm:presLayoutVars>
      </dgm:prSet>
      <dgm:spPr/>
      <dgm:t>
        <a:bodyPr/>
        <a:lstStyle/>
        <a:p>
          <a:endParaRPr lang="et-EE"/>
        </a:p>
      </dgm:t>
    </dgm:pt>
    <dgm:pt modelId="{127B7E69-8897-44F7-BE20-06861C62EC4D}" type="pres">
      <dgm:prSet presAssocID="{D4008808-9CBB-4811-8CF6-00103B38B9AE}" presName="parentText" presStyleLbl="node1" presStyleIdx="0" presStyleCnt="1">
        <dgm:presLayoutVars>
          <dgm:chMax val="0"/>
          <dgm:bulletEnabled val="1"/>
        </dgm:presLayoutVars>
      </dgm:prSet>
      <dgm:spPr/>
      <dgm:t>
        <a:bodyPr/>
        <a:lstStyle/>
        <a:p>
          <a:endParaRPr lang="et-EE"/>
        </a:p>
      </dgm:t>
    </dgm:pt>
  </dgm:ptLst>
  <dgm:cxnLst>
    <dgm:cxn modelId="{B952635F-A03D-4AB4-B3C1-4A02947C07ED}" srcId="{C220F22C-CA77-442D-A59B-C0A4BB215A68}" destId="{D4008808-9CBB-4811-8CF6-00103B38B9AE}" srcOrd="0" destOrd="0" parTransId="{E972D86F-7FA2-4959-A9EC-80B716651B43}" sibTransId="{7564D5A1-0025-4E81-BDC7-BBAFB07FDB0C}"/>
    <dgm:cxn modelId="{85612475-29AB-492D-881C-E8104E6D4BB0}" type="presOf" srcId="{D4008808-9CBB-4811-8CF6-00103B38B9AE}" destId="{127B7E69-8897-44F7-BE20-06861C62EC4D}" srcOrd="0" destOrd="0" presId="urn:microsoft.com/office/officeart/2005/8/layout/vList2"/>
    <dgm:cxn modelId="{1D7249CB-DC85-4877-A062-66CCBE362725}" type="presOf" srcId="{C220F22C-CA77-442D-A59B-C0A4BB215A68}" destId="{3E86B006-AAAB-494A-845B-640ED1A20802}" srcOrd="0" destOrd="0" presId="urn:microsoft.com/office/officeart/2005/8/layout/vList2"/>
    <dgm:cxn modelId="{7B70771B-96EB-4475-B5B7-426C4F30C072}" type="presParOf" srcId="{3E86B006-AAAB-494A-845B-640ED1A20802}" destId="{127B7E69-8897-44F7-BE20-06861C62EC4D}"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CE458D86-8771-41A7-A7D7-3369B79BCA69}"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t-EE"/>
        </a:p>
      </dgm:t>
    </dgm:pt>
    <dgm:pt modelId="{3E13156F-0331-44BF-95CE-17B49FD53071}">
      <dgm:prSet/>
      <dgm:spPr/>
      <dgm:t>
        <a:bodyPr/>
        <a:lstStyle/>
        <a:p>
          <a:pPr algn="ctr" rtl="0"/>
          <a:r>
            <a:rPr lang="et-EE" dirty="0" smtClean="0"/>
            <a:t>Kes me oleme, </a:t>
          </a:r>
        </a:p>
        <a:p>
          <a:pPr algn="ctr" rtl="0"/>
          <a:r>
            <a:rPr lang="et-EE" dirty="0" smtClean="0"/>
            <a:t>mida õpime, </a:t>
          </a:r>
          <a:br>
            <a:rPr lang="et-EE" dirty="0" smtClean="0"/>
          </a:br>
          <a:r>
            <a:rPr lang="et-EE" dirty="0" smtClean="0"/>
            <a:t>kus me õpime</a:t>
          </a:r>
          <a:endParaRPr lang="et-EE" dirty="0"/>
        </a:p>
      </dgm:t>
    </dgm:pt>
    <dgm:pt modelId="{271AA73F-A1A7-43C1-8F33-054B6BD51B56}" type="parTrans" cxnId="{62ABCAC3-98EF-4278-9B39-1D89DB78EB63}">
      <dgm:prSet/>
      <dgm:spPr/>
      <dgm:t>
        <a:bodyPr/>
        <a:lstStyle/>
        <a:p>
          <a:endParaRPr lang="et-EE"/>
        </a:p>
      </dgm:t>
    </dgm:pt>
    <dgm:pt modelId="{CC713F46-FA54-4FFB-8649-E51DBA8BA02A}" type="sibTrans" cxnId="{62ABCAC3-98EF-4278-9B39-1D89DB78EB63}">
      <dgm:prSet/>
      <dgm:spPr/>
      <dgm:t>
        <a:bodyPr/>
        <a:lstStyle/>
        <a:p>
          <a:endParaRPr lang="et-EE"/>
        </a:p>
      </dgm:t>
    </dgm:pt>
    <dgm:pt modelId="{70FAC104-9BAC-4DB8-A7DB-D4EAD334C380}" type="pres">
      <dgm:prSet presAssocID="{CE458D86-8771-41A7-A7D7-3369B79BCA69}" presName="linear" presStyleCnt="0">
        <dgm:presLayoutVars>
          <dgm:animLvl val="lvl"/>
          <dgm:resizeHandles val="exact"/>
        </dgm:presLayoutVars>
      </dgm:prSet>
      <dgm:spPr/>
      <dgm:t>
        <a:bodyPr/>
        <a:lstStyle/>
        <a:p>
          <a:endParaRPr lang="et-EE"/>
        </a:p>
      </dgm:t>
    </dgm:pt>
    <dgm:pt modelId="{F8F59CBA-1E66-4238-AB7A-BEE1BDF4458F}" type="pres">
      <dgm:prSet presAssocID="{3E13156F-0331-44BF-95CE-17B49FD53071}" presName="parentText" presStyleLbl="node1" presStyleIdx="0" presStyleCnt="1" custLinFactNeighborX="-2100" custLinFactNeighborY="140">
        <dgm:presLayoutVars>
          <dgm:chMax val="0"/>
          <dgm:bulletEnabled val="1"/>
        </dgm:presLayoutVars>
      </dgm:prSet>
      <dgm:spPr/>
      <dgm:t>
        <a:bodyPr/>
        <a:lstStyle/>
        <a:p>
          <a:endParaRPr lang="et-EE"/>
        </a:p>
      </dgm:t>
    </dgm:pt>
  </dgm:ptLst>
  <dgm:cxnLst>
    <dgm:cxn modelId="{62ABCAC3-98EF-4278-9B39-1D89DB78EB63}" srcId="{CE458D86-8771-41A7-A7D7-3369B79BCA69}" destId="{3E13156F-0331-44BF-95CE-17B49FD53071}" srcOrd="0" destOrd="0" parTransId="{271AA73F-A1A7-43C1-8F33-054B6BD51B56}" sibTransId="{CC713F46-FA54-4FFB-8649-E51DBA8BA02A}"/>
    <dgm:cxn modelId="{DC874982-BB5F-482C-8DDC-BE7A3CD821DC}" type="presOf" srcId="{3E13156F-0331-44BF-95CE-17B49FD53071}" destId="{F8F59CBA-1E66-4238-AB7A-BEE1BDF4458F}" srcOrd="0" destOrd="0" presId="urn:microsoft.com/office/officeart/2005/8/layout/vList2"/>
    <dgm:cxn modelId="{91328F31-E43F-4646-9807-7B33EC094AE0}" type="presOf" srcId="{CE458D86-8771-41A7-A7D7-3369B79BCA69}" destId="{70FAC104-9BAC-4DB8-A7DB-D4EAD334C380}" srcOrd="0" destOrd="0" presId="urn:microsoft.com/office/officeart/2005/8/layout/vList2"/>
    <dgm:cxn modelId="{3C686266-D1C3-4D15-9814-1E6DABD4A037}" type="presParOf" srcId="{70FAC104-9BAC-4DB8-A7DB-D4EAD334C380}" destId="{F8F59CBA-1E66-4238-AB7A-BEE1BDF4458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BB0F4A2E-F263-400E-90A9-71F6941DDA9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t-EE"/>
        </a:p>
      </dgm:t>
    </dgm:pt>
    <dgm:pt modelId="{8513AF28-FD48-4FA9-8393-2F2309CAD42E}">
      <dgm:prSet custT="1"/>
      <dgm:spPr/>
      <dgm:t>
        <a:bodyPr/>
        <a:lstStyle/>
        <a:p>
          <a:pPr rtl="0"/>
          <a:r>
            <a:rPr lang="et-EE" sz="1600" dirty="0" smtClean="0">
              <a:solidFill>
                <a:schemeClr val="tx1"/>
              </a:solidFill>
            </a:rPr>
            <a:t>Õppesuunad</a:t>
          </a:r>
          <a:r>
            <a:rPr lang="et-EE" sz="1400" dirty="0" smtClean="0">
              <a:solidFill>
                <a:schemeClr val="tx1"/>
              </a:solidFill>
            </a:rPr>
            <a:t>: </a:t>
          </a:r>
          <a:r>
            <a:rPr lang="et-EE" sz="1400" dirty="0" err="1" smtClean="0">
              <a:solidFill>
                <a:schemeClr val="tx1"/>
              </a:solidFill>
            </a:rPr>
            <a:t>eelõpe</a:t>
          </a:r>
          <a:r>
            <a:rPr lang="et-EE" sz="1400" dirty="0" smtClean="0">
              <a:solidFill>
                <a:schemeClr val="tx1"/>
              </a:solidFill>
            </a:rPr>
            <a:t>, põhiõpe, vabaõpe, st vabahuviharidus, põhihuviharidus, eelprofessionaalne huviharidus (alates 5. klassist)</a:t>
          </a:r>
          <a:endParaRPr lang="et-EE" sz="1400" dirty="0">
            <a:solidFill>
              <a:schemeClr val="tx1"/>
            </a:solidFill>
          </a:endParaRPr>
        </a:p>
      </dgm:t>
    </dgm:pt>
    <dgm:pt modelId="{5E9FA0C7-0E6B-48E9-8F7E-D8EB5EB12718}" type="parTrans" cxnId="{B59808F0-778A-48A1-B655-64567BC3C09E}">
      <dgm:prSet/>
      <dgm:spPr/>
      <dgm:t>
        <a:bodyPr/>
        <a:lstStyle/>
        <a:p>
          <a:endParaRPr lang="et-EE"/>
        </a:p>
      </dgm:t>
    </dgm:pt>
    <dgm:pt modelId="{C7D444AF-3AF4-4FAB-AADE-F7C14118C5B8}" type="sibTrans" cxnId="{B59808F0-778A-48A1-B655-64567BC3C09E}">
      <dgm:prSet/>
      <dgm:spPr/>
      <dgm:t>
        <a:bodyPr/>
        <a:lstStyle/>
        <a:p>
          <a:endParaRPr lang="et-EE"/>
        </a:p>
      </dgm:t>
    </dgm:pt>
    <dgm:pt modelId="{4EB4CD50-5E49-4CFE-897D-89ABE2212D2E}">
      <dgm:prSet/>
      <dgm:spPr/>
      <dgm:t>
        <a:bodyPr/>
        <a:lstStyle/>
        <a:p>
          <a:pPr rtl="0"/>
          <a:r>
            <a:rPr lang="et-EE" b="1" dirty="0" smtClean="0">
              <a:solidFill>
                <a:schemeClr val="tx1"/>
              </a:solidFill>
            </a:rPr>
            <a:t>Huvialavalikud muusikas: klassikaline ja rütmimuusika</a:t>
          </a:r>
          <a:endParaRPr lang="et-EE" b="1" dirty="0">
            <a:solidFill>
              <a:schemeClr val="tx1"/>
            </a:solidFill>
          </a:endParaRPr>
        </a:p>
      </dgm:t>
    </dgm:pt>
    <dgm:pt modelId="{B46CE653-EF7F-4EAE-8EC7-3719A9456244}" type="parTrans" cxnId="{0AA4FD72-EEE6-4209-8D9A-F015725D2ED5}">
      <dgm:prSet/>
      <dgm:spPr/>
      <dgm:t>
        <a:bodyPr/>
        <a:lstStyle/>
        <a:p>
          <a:endParaRPr lang="et-EE"/>
        </a:p>
      </dgm:t>
    </dgm:pt>
    <dgm:pt modelId="{B5EB555E-FE94-4A18-B83F-F73B3B0EAA9E}" type="sibTrans" cxnId="{0AA4FD72-EEE6-4209-8D9A-F015725D2ED5}">
      <dgm:prSet/>
      <dgm:spPr/>
      <dgm:t>
        <a:bodyPr/>
        <a:lstStyle/>
        <a:p>
          <a:endParaRPr lang="et-EE"/>
        </a:p>
      </dgm:t>
    </dgm:pt>
    <dgm:pt modelId="{8290FA5D-D113-4A5C-988E-6E2C26DEC1F4}">
      <dgm:prSet/>
      <dgm:spPr/>
      <dgm:t>
        <a:bodyPr/>
        <a:lstStyle/>
        <a:p>
          <a:pPr rtl="0"/>
          <a:r>
            <a:rPr lang="et-EE" dirty="0" smtClean="0">
              <a:solidFill>
                <a:schemeClr val="tx1"/>
              </a:solidFill>
            </a:rPr>
            <a:t>Õpilasi muusikaosakonnas 75, sealhulgas eelõppes 9, põhiõppes 53, vabaõppes 12, täiskasvanuõppes 1 õpilast</a:t>
          </a:r>
          <a:endParaRPr lang="et-EE" dirty="0"/>
        </a:p>
      </dgm:t>
    </dgm:pt>
    <dgm:pt modelId="{8121F72C-F2EF-4648-B0EB-9E6CFDEF12C9}" type="parTrans" cxnId="{3011FEB0-D253-476A-8FB1-8CDEA8B5E685}">
      <dgm:prSet/>
      <dgm:spPr/>
      <dgm:t>
        <a:bodyPr/>
        <a:lstStyle/>
        <a:p>
          <a:endParaRPr lang="et-EE"/>
        </a:p>
      </dgm:t>
    </dgm:pt>
    <dgm:pt modelId="{60E7477D-4E5B-4E09-9B01-5EB3223DD8B0}" type="sibTrans" cxnId="{3011FEB0-D253-476A-8FB1-8CDEA8B5E685}">
      <dgm:prSet/>
      <dgm:spPr/>
      <dgm:t>
        <a:bodyPr/>
        <a:lstStyle/>
        <a:p>
          <a:endParaRPr lang="et-EE"/>
        </a:p>
      </dgm:t>
    </dgm:pt>
    <dgm:pt modelId="{5E9FDAFF-FB68-411F-A384-9ACBB8841A4B}">
      <dgm:prSet/>
      <dgm:spPr/>
      <dgm:t>
        <a:bodyPr/>
        <a:lstStyle/>
        <a:p>
          <a:pPr rtl="0"/>
          <a:r>
            <a:rPr lang="et-EE" dirty="0" smtClean="0">
              <a:solidFill>
                <a:schemeClr val="tx1"/>
              </a:solidFill>
            </a:rPr>
            <a:t>Kunsti vabaõppes õpilasi 23, huvitegevus toimub õpetajate tegevuskava alusel</a:t>
          </a:r>
          <a:endParaRPr lang="et-EE" dirty="0">
            <a:solidFill>
              <a:schemeClr val="tx1"/>
            </a:solidFill>
          </a:endParaRPr>
        </a:p>
      </dgm:t>
    </dgm:pt>
    <dgm:pt modelId="{5FD7E7ED-8AB4-4670-85DA-7199BB1A1AF9}" type="parTrans" cxnId="{062AEE68-7660-4FDC-9801-7EB9462D2C3B}">
      <dgm:prSet/>
      <dgm:spPr/>
      <dgm:t>
        <a:bodyPr/>
        <a:lstStyle/>
        <a:p>
          <a:endParaRPr lang="et-EE"/>
        </a:p>
      </dgm:t>
    </dgm:pt>
    <dgm:pt modelId="{133A2B5A-2053-4CEF-85B8-1118961BB251}" type="sibTrans" cxnId="{062AEE68-7660-4FDC-9801-7EB9462D2C3B}">
      <dgm:prSet/>
      <dgm:spPr/>
      <dgm:t>
        <a:bodyPr/>
        <a:lstStyle/>
        <a:p>
          <a:endParaRPr lang="et-EE"/>
        </a:p>
      </dgm:t>
    </dgm:pt>
    <dgm:pt modelId="{7F4CEB34-1A3B-44F2-82D3-9518F3424985}">
      <dgm:prSet/>
      <dgm:spPr/>
      <dgm:t>
        <a:bodyPr/>
        <a:lstStyle/>
        <a:p>
          <a:pPr rtl="0"/>
          <a:r>
            <a:rPr lang="et-EE" dirty="0" smtClean="0">
              <a:solidFill>
                <a:schemeClr val="tx1"/>
              </a:solidFill>
            </a:rPr>
            <a:t>7 klassiruumi, õpetajate tuba, direktori kabinet</a:t>
          </a:r>
          <a:endParaRPr lang="et-EE" dirty="0">
            <a:solidFill>
              <a:schemeClr val="tx1"/>
            </a:solidFill>
          </a:endParaRPr>
        </a:p>
      </dgm:t>
    </dgm:pt>
    <dgm:pt modelId="{D9A04AEE-4CC6-42AC-B032-E5A83A7002B3}" type="parTrans" cxnId="{6B139C97-88E1-430A-A438-ECAF6B740B1B}">
      <dgm:prSet/>
      <dgm:spPr/>
      <dgm:t>
        <a:bodyPr/>
        <a:lstStyle/>
        <a:p>
          <a:endParaRPr lang="et-EE"/>
        </a:p>
      </dgm:t>
    </dgm:pt>
    <dgm:pt modelId="{93984563-45CF-465D-AEC1-211AD6D20975}" type="sibTrans" cxnId="{6B139C97-88E1-430A-A438-ECAF6B740B1B}">
      <dgm:prSet/>
      <dgm:spPr/>
      <dgm:t>
        <a:bodyPr/>
        <a:lstStyle/>
        <a:p>
          <a:endParaRPr lang="et-EE"/>
        </a:p>
      </dgm:t>
    </dgm:pt>
    <dgm:pt modelId="{2B2EA45E-ABCD-4A1E-BE76-CF4E58B8D0FA}">
      <dgm:prSet/>
      <dgm:spPr/>
      <dgm:t>
        <a:bodyPr/>
        <a:lstStyle/>
        <a:p>
          <a:pPr rtl="0"/>
          <a:r>
            <a:rPr lang="et-EE" smtClean="0">
              <a:solidFill>
                <a:schemeClr val="tx1"/>
              </a:solidFill>
            </a:rPr>
            <a:t>Õpetajaid 11, 1 kontsertmeister, direktor</a:t>
          </a:r>
          <a:endParaRPr lang="et-EE">
            <a:solidFill>
              <a:schemeClr val="tx1"/>
            </a:solidFill>
          </a:endParaRPr>
        </a:p>
      </dgm:t>
    </dgm:pt>
    <dgm:pt modelId="{9AF55B01-D966-4A62-A801-BF713CA2A689}" type="parTrans" cxnId="{F7F02ECD-EEEC-4FD3-B29E-E56E5C9664FC}">
      <dgm:prSet/>
      <dgm:spPr/>
      <dgm:t>
        <a:bodyPr/>
        <a:lstStyle/>
        <a:p>
          <a:endParaRPr lang="et-EE"/>
        </a:p>
      </dgm:t>
    </dgm:pt>
    <dgm:pt modelId="{9171E8E5-494D-49F3-BA6E-ECAD7E080DCB}" type="sibTrans" cxnId="{F7F02ECD-EEEC-4FD3-B29E-E56E5C9664FC}">
      <dgm:prSet/>
      <dgm:spPr/>
      <dgm:t>
        <a:bodyPr/>
        <a:lstStyle/>
        <a:p>
          <a:endParaRPr lang="et-EE"/>
        </a:p>
      </dgm:t>
    </dgm:pt>
    <dgm:pt modelId="{28649ADC-24A8-4FB5-BC47-568F1264E6BA}">
      <dgm:prSet/>
      <dgm:spPr/>
      <dgm:t>
        <a:bodyPr/>
        <a:lstStyle/>
        <a:p>
          <a:pPr rtl="0"/>
          <a:r>
            <a:rPr lang="et-EE" dirty="0" smtClean="0">
              <a:solidFill>
                <a:schemeClr val="tx1"/>
              </a:solidFill>
            </a:rPr>
            <a:t>Ametikohti 8,542; õppetunde nädalas 180</a:t>
          </a:r>
          <a:endParaRPr lang="et-EE" dirty="0">
            <a:solidFill>
              <a:schemeClr val="tx1"/>
            </a:solidFill>
          </a:endParaRPr>
        </a:p>
      </dgm:t>
    </dgm:pt>
    <dgm:pt modelId="{C27AB3B6-84A7-4E7A-98FC-EDADE2F013F1}" type="parTrans" cxnId="{BFD73B57-16B1-4304-8713-4ADBDC05F685}">
      <dgm:prSet/>
      <dgm:spPr/>
      <dgm:t>
        <a:bodyPr/>
        <a:lstStyle/>
        <a:p>
          <a:endParaRPr lang="et-EE"/>
        </a:p>
      </dgm:t>
    </dgm:pt>
    <dgm:pt modelId="{FB1CD60F-ACFA-4620-AF70-BBCA28ABE6A6}" type="sibTrans" cxnId="{BFD73B57-16B1-4304-8713-4ADBDC05F685}">
      <dgm:prSet/>
      <dgm:spPr/>
      <dgm:t>
        <a:bodyPr/>
        <a:lstStyle/>
        <a:p>
          <a:endParaRPr lang="et-EE"/>
        </a:p>
      </dgm:t>
    </dgm:pt>
    <dgm:pt modelId="{CFB289ED-9755-4177-81FF-2523529CCCD8}" type="pres">
      <dgm:prSet presAssocID="{BB0F4A2E-F263-400E-90A9-71F6941DDA9F}" presName="linear" presStyleCnt="0">
        <dgm:presLayoutVars>
          <dgm:animLvl val="lvl"/>
          <dgm:resizeHandles val="exact"/>
        </dgm:presLayoutVars>
      </dgm:prSet>
      <dgm:spPr/>
      <dgm:t>
        <a:bodyPr/>
        <a:lstStyle/>
        <a:p>
          <a:endParaRPr lang="et-EE"/>
        </a:p>
      </dgm:t>
    </dgm:pt>
    <dgm:pt modelId="{11172B78-9274-4842-A3C1-E5E31CAB925F}" type="pres">
      <dgm:prSet presAssocID="{8513AF28-FD48-4FA9-8393-2F2309CAD42E}" presName="parentText" presStyleLbl="node1" presStyleIdx="0" presStyleCnt="7">
        <dgm:presLayoutVars>
          <dgm:chMax val="0"/>
          <dgm:bulletEnabled val="1"/>
        </dgm:presLayoutVars>
      </dgm:prSet>
      <dgm:spPr/>
      <dgm:t>
        <a:bodyPr/>
        <a:lstStyle/>
        <a:p>
          <a:endParaRPr lang="et-EE"/>
        </a:p>
      </dgm:t>
    </dgm:pt>
    <dgm:pt modelId="{C444C4C0-B497-4056-AB59-F76D418A97FC}" type="pres">
      <dgm:prSet presAssocID="{C7D444AF-3AF4-4FAB-AADE-F7C14118C5B8}" presName="spacer" presStyleCnt="0"/>
      <dgm:spPr/>
    </dgm:pt>
    <dgm:pt modelId="{B41C85EB-50A1-47D2-8A00-E624B5DB19FB}" type="pres">
      <dgm:prSet presAssocID="{4EB4CD50-5E49-4CFE-897D-89ABE2212D2E}" presName="parentText" presStyleLbl="node1" presStyleIdx="1" presStyleCnt="7">
        <dgm:presLayoutVars>
          <dgm:chMax val="0"/>
          <dgm:bulletEnabled val="1"/>
        </dgm:presLayoutVars>
      </dgm:prSet>
      <dgm:spPr/>
      <dgm:t>
        <a:bodyPr/>
        <a:lstStyle/>
        <a:p>
          <a:endParaRPr lang="et-EE"/>
        </a:p>
      </dgm:t>
    </dgm:pt>
    <dgm:pt modelId="{E077AA92-4ED8-4406-82A8-A98A29F03F02}" type="pres">
      <dgm:prSet presAssocID="{B5EB555E-FE94-4A18-B83F-F73B3B0EAA9E}" presName="spacer" presStyleCnt="0"/>
      <dgm:spPr/>
    </dgm:pt>
    <dgm:pt modelId="{2D2ACC8A-AD62-44A6-88F9-3FD0060507EB}" type="pres">
      <dgm:prSet presAssocID="{8290FA5D-D113-4A5C-988E-6E2C26DEC1F4}" presName="parentText" presStyleLbl="node1" presStyleIdx="2" presStyleCnt="7">
        <dgm:presLayoutVars>
          <dgm:chMax val="0"/>
          <dgm:bulletEnabled val="1"/>
        </dgm:presLayoutVars>
      </dgm:prSet>
      <dgm:spPr/>
      <dgm:t>
        <a:bodyPr/>
        <a:lstStyle/>
        <a:p>
          <a:endParaRPr lang="et-EE"/>
        </a:p>
      </dgm:t>
    </dgm:pt>
    <dgm:pt modelId="{585EC206-C399-468C-9414-BBB5BABAA89D}" type="pres">
      <dgm:prSet presAssocID="{60E7477D-4E5B-4E09-9B01-5EB3223DD8B0}" presName="spacer" presStyleCnt="0"/>
      <dgm:spPr/>
    </dgm:pt>
    <dgm:pt modelId="{FD7A29F6-EA3C-4405-BD41-B50CEAE899D1}" type="pres">
      <dgm:prSet presAssocID="{5E9FDAFF-FB68-411F-A384-9ACBB8841A4B}" presName="parentText" presStyleLbl="node1" presStyleIdx="3" presStyleCnt="7">
        <dgm:presLayoutVars>
          <dgm:chMax val="0"/>
          <dgm:bulletEnabled val="1"/>
        </dgm:presLayoutVars>
      </dgm:prSet>
      <dgm:spPr/>
      <dgm:t>
        <a:bodyPr/>
        <a:lstStyle/>
        <a:p>
          <a:endParaRPr lang="et-EE"/>
        </a:p>
      </dgm:t>
    </dgm:pt>
    <dgm:pt modelId="{96BDAF2D-3FB0-42C1-8CC5-B77795BE0C48}" type="pres">
      <dgm:prSet presAssocID="{133A2B5A-2053-4CEF-85B8-1118961BB251}" presName="spacer" presStyleCnt="0"/>
      <dgm:spPr/>
    </dgm:pt>
    <dgm:pt modelId="{325FDDC2-8DBE-4F98-8B2A-C0FC4A39542E}" type="pres">
      <dgm:prSet presAssocID="{7F4CEB34-1A3B-44F2-82D3-9518F3424985}" presName="parentText" presStyleLbl="node1" presStyleIdx="4" presStyleCnt="7">
        <dgm:presLayoutVars>
          <dgm:chMax val="0"/>
          <dgm:bulletEnabled val="1"/>
        </dgm:presLayoutVars>
      </dgm:prSet>
      <dgm:spPr/>
      <dgm:t>
        <a:bodyPr/>
        <a:lstStyle/>
        <a:p>
          <a:endParaRPr lang="et-EE"/>
        </a:p>
      </dgm:t>
    </dgm:pt>
    <dgm:pt modelId="{FD56B2D3-6BDB-490C-817E-CFEBD15637F1}" type="pres">
      <dgm:prSet presAssocID="{93984563-45CF-465D-AEC1-211AD6D20975}" presName="spacer" presStyleCnt="0"/>
      <dgm:spPr/>
    </dgm:pt>
    <dgm:pt modelId="{8BAE5676-45EC-49DB-89B1-CB94F97300BC}" type="pres">
      <dgm:prSet presAssocID="{2B2EA45E-ABCD-4A1E-BE76-CF4E58B8D0FA}" presName="parentText" presStyleLbl="node1" presStyleIdx="5" presStyleCnt="7" custLinFactY="-379" custLinFactNeighborX="79" custLinFactNeighborY="-100000">
        <dgm:presLayoutVars>
          <dgm:chMax val="0"/>
          <dgm:bulletEnabled val="1"/>
        </dgm:presLayoutVars>
      </dgm:prSet>
      <dgm:spPr/>
      <dgm:t>
        <a:bodyPr/>
        <a:lstStyle/>
        <a:p>
          <a:endParaRPr lang="et-EE"/>
        </a:p>
      </dgm:t>
    </dgm:pt>
    <dgm:pt modelId="{72CCC298-EE99-4071-9601-8AD16FF7CBD2}" type="pres">
      <dgm:prSet presAssocID="{9171E8E5-494D-49F3-BA6E-ECAD7E080DCB}" presName="spacer" presStyleCnt="0"/>
      <dgm:spPr/>
    </dgm:pt>
    <dgm:pt modelId="{A5C90EC1-328D-47F4-B720-06BBD6B41EFA}" type="pres">
      <dgm:prSet presAssocID="{28649ADC-24A8-4FB5-BC47-568F1264E6BA}" presName="parentText" presStyleLbl="node1" presStyleIdx="6" presStyleCnt="7">
        <dgm:presLayoutVars>
          <dgm:chMax val="0"/>
          <dgm:bulletEnabled val="1"/>
        </dgm:presLayoutVars>
      </dgm:prSet>
      <dgm:spPr/>
      <dgm:t>
        <a:bodyPr/>
        <a:lstStyle/>
        <a:p>
          <a:endParaRPr lang="et-EE"/>
        </a:p>
      </dgm:t>
    </dgm:pt>
  </dgm:ptLst>
  <dgm:cxnLst>
    <dgm:cxn modelId="{F7F02ECD-EEEC-4FD3-B29E-E56E5C9664FC}" srcId="{BB0F4A2E-F263-400E-90A9-71F6941DDA9F}" destId="{2B2EA45E-ABCD-4A1E-BE76-CF4E58B8D0FA}" srcOrd="5" destOrd="0" parTransId="{9AF55B01-D966-4A62-A801-BF713CA2A689}" sibTransId="{9171E8E5-494D-49F3-BA6E-ECAD7E080DCB}"/>
    <dgm:cxn modelId="{6B139C97-88E1-430A-A438-ECAF6B740B1B}" srcId="{BB0F4A2E-F263-400E-90A9-71F6941DDA9F}" destId="{7F4CEB34-1A3B-44F2-82D3-9518F3424985}" srcOrd="4" destOrd="0" parTransId="{D9A04AEE-4CC6-42AC-B032-E5A83A7002B3}" sibTransId="{93984563-45CF-465D-AEC1-211AD6D20975}"/>
    <dgm:cxn modelId="{062AEE68-7660-4FDC-9801-7EB9462D2C3B}" srcId="{BB0F4A2E-F263-400E-90A9-71F6941DDA9F}" destId="{5E9FDAFF-FB68-411F-A384-9ACBB8841A4B}" srcOrd="3" destOrd="0" parTransId="{5FD7E7ED-8AB4-4670-85DA-7199BB1A1AF9}" sibTransId="{133A2B5A-2053-4CEF-85B8-1118961BB251}"/>
    <dgm:cxn modelId="{45F085A8-59E1-4F36-ABDA-925E451C5BB1}" type="presOf" srcId="{8513AF28-FD48-4FA9-8393-2F2309CAD42E}" destId="{11172B78-9274-4842-A3C1-E5E31CAB925F}" srcOrd="0" destOrd="0" presId="urn:microsoft.com/office/officeart/2005/8/layout/vList2"/>
    <dgm:cxn modelId="{93D44D13-BDDD-48FF-AB5E-CDE2B7979257}" type="presOf" srcId="{4EB4CD50-5E49-4CFE-897D-89ABE2212D2E}" destId="{B41C85EB-50A1-47D2-8A00-E624B5DB19FB}" srcOrd="0" destOrd="0" presId="urn:microsoft.com/office/officeart/2005/8/layout/vList2"/>
    <dgm:cxn modelId="{BA0CF3DA-27BE-40DE-B4F2-A63A0ADFD7E2}" type="presOf" srcId="{5E9FDAFF-FB68-411F-A384-9ACBB8841A4B}" destId="{FD7A29F6-EA3C-4405-BD41-B50CEAE899D1}" srcOrd="0" destOrd="0" presId="urn:microsoft.com/office/officeart/2005/8/layout/vList2"/>
    <dgm:cxn modelId="{37D45928-3463-446B-8964-BF6486F19FD1}" type="presOf" srcId="{7F4CEB34-1A3B-44F2-82D3-9518F3424985}" destId="{325FDDC2-8DBE-4F98-8B2A-C0FC4A39542E}" srcOrd="0" destOrd="0" presId="urn:microsoft.com/office/officeart/2005/8/layout/vList2"/>
    <dgm:cxn modelId="{0AA4FD72-EEE6-4209-8D9A-F015725D2ED5}" srcId="{BB0F4A2E-F263-400E-90A9-71F6941DDA9F}" destId="{4EB4CD50-5E49-4CFE-897D-89ABE2212D2E}" srcOrd="1" destOrd="0" parTransId="{B46CE653-EF7F-4EAE-8EC7-3719A9456244}" sibTransId="{B5EB555E-FE94-4A18-B83F-F73B3B0EAA9E}"/>
    <dgm:cxn modelId="{19FC8C01-69F3-40AE-98F8-0AC0AA52056A}" type="presOf" srcId="{BB0F4A2E-F263-400E-90A9-71F6941DDA9F}" destId="{CFB289ED-9755-4177-81FF-2523529CCCD8}" srcOrd="0" destOrd="0" presId="urn:microsoft.com/office/officeart/2005/8/layout/vList2"/>
    <dgm:cxn modelId="{26227C60-AAFE-427B-92DB-3AFAC23A6ED5}" type="presOf" srcId="{8290FA5D-D113-4A5C-988E-6E2C26DEC1F4}" destId="{2D2ACC8A-AD62-44A6-88F9-3FD0060507EB}" srcOrd="0" destOrd="0" presId="urn:microsoft.com/office/officeart/2005/8/layout/vList2"/>
    <dgm:cxn modelId="{20A4EA5F-64CD-4943-B531-39E4C0A255C8}" type="presOf" srcId="{2B2EA45E-ABCD-4A1E-BE76-CF4E58B8D0FA}" destId="{8BAE5676-45EC-49DB-89B1-CB94F97300BC}" srcOrd="0" destOrd="0" presId="urn:microsoft.com/office/officeart/2005/8/layout/vList2"/>
    <dgm:cxn modelId="{B59808F0-778A-48A1-B655-64567BC3C09E}" srcId="{BB0F4A2E-F263-400E-90A9-71F6941DDA9F}" destId="{8513AF28-FD48-4FA9-8393-2F2309CAD42E}" srcOrd="0" destOrd="0" parTransId="{5E9FA0C7-0E6B-48E9-8F7E-D8EB5EB12718}" sibTransId="{C7D444AF-3AF4-4FAB-AADE-F7C14118C5B8}"/>
    <dgm:cxn modelId="{BFD73B57-16B1-4304-8713-4ADBDC05F685}" srcId="{BB0F4A2E-F263-400E-90A9-71F6941DDA9F}" destId="{28649ADC-24A8-4FB5-BC47-568F1264E6BA}" srcOrd="6" destOrd="0" parTransId="{C27AB3B6-84A7-4E7A-98FC-EDADE2F013F1}" sibTransId="{FB1CD60F-ACFA-4620-AF70-BBCA28ABE6A6}"/>
    <dgm:cxn modelId="{42D8F9C8-2ECF-4D9A-BD65-B69BCA7EBAC5}" type="presOf" srcId="{28649ADC-24A8-4FB5-BC47-568F1264E6BA}" destId="{A5C90EC1-328D-47F4-B720-06BBD6B41EFA}" srcOrd="0" destOrd="0" presId="urn:microsoft.com/office/officeart/2005/8/layout/vList2"/>
    <dgm:cxn modelId="{3011FEB0-D253-476A-8FB1-8CDEA8B5E685}" srcId="{BB0F4A2E-F263-400E-90A9-71F6941DDA9F}" destId="{8290FA5D-D113-4A5C-988E-6E2C26DEC1F4}" srcOrd="2" destOrd="0" parTransId="{8121F72C-F2EF-4648-B0EB-9E6CFDEF12C9}" sibTransId="{60E7477D-4E5B-4E09-9B01-5EB3223DD8B0}"/>
    <dgm:cxn modelId="{65FA4A77-C19B-4AD5-9B43-5285DDE6CF29}" type="presParOf" srcId="{CFB289ED-9755-4177-81FF-2523529CCCD8}" destId="{11172B78-9274-4842-A3C1-E5E31CAB925F}" srcOrd="0" destOrd="0" presId="urn:microsoft.com/office/officeart/2005/8/layout/vList2"/>
    <dgm:cxn modelId="{5858DF20-CBDF-4CC5-AA4A-EA1ACAD6D47F}" type="presParOf" srcId="{CFB289ED-9755-4177-81FF-2523529CCCD8}" destId="{C444C4C0-B497-4056-AB59-F76D418A97FC}" srcOrd="1" destOrd="0" presId="urn:microsoft.com/office/officeart/2005/8/layout/vList2"/>
    <dgm:cxn modelId="{17B98E1B-770B-4895-910B-073CC98821F2}" type="presParOf" srcId="{CFB289ED-9755-4177-81FF-2523529CCCD8}" destId="{B41C85EB-50A1-47D2-8A00-E624B5DB19FB}" srcOrd="2" destOrd="0" presId="urn:microsoft.com/office/officeart/2005/8/layout/vList2"/>
    <dgm:cxn modelId="{7D78BA14-43D1-4FB6-84D8-AA0415ECF141}" type="presParOf" srcId="{CFB289ED-9755-4177-81FF-2523529CCCD8}" destId="{E077AA92-4ED8-4406-82A8-A98A29F03F02}" srcOrd="3" destOrd="0" presId="urn:microsoft.com/office/officeart/2005/8/layout/vList2"/>
    <dgm:cxn modelId="{F6E0DF14-2F51-4743-81FB-A608A53633D6}" type="presParOf" srcId="{CFB289ED-9755-4177-81FF-2523529CCCD8}" destId="{2D2ACC8A-AD62-44A6-88F9-3FD0060507EB}" srcOrd="4" destOrd="0" presId="urn:microsoft.com/office/officeart/2005/8/layout/vList2"/>
    <dgm:cxn modelId="{B8E3DDEE-4085-47F6-9F19-867FC15FFEC7}" type="presParOf" srcId="{CFB289ED-9755-4177-81FF-2523529CCCD8}" destId="{585EC206-C399-468C-9414-BBB5BABAA89D}" srcOrd="5" destOrd="0" presId="urn:microsoft.com/office/officeart/2005/8/layout/vList2"/>
    <dgm:cxn modelId="{183719E1-DECD-4DB2-A4E7-B03E0F4451A9}" type="presParOf" srcId="{CFB289ED-9755-4177-81FF-2523529CCCD8}" destId="{FD7A29F6-EA3C-4405-BD41-B50CEAE899D1}" srcOrd="6" destOrd="0" presId="urn:microsoft.com/office/officeart/2005/8/layout/vList2"/>
    <dgm:cxn modelId="{7D1EC127-E6F8-4774-8730-46163108CB27}" type="presParOf" srcId="{CFB289ED-9755-4177-81FF-2523529CCCD8}" destId="{96BDAF2D-3FB0-42C1-8CC5-B77795BE0C48}" srcOrd="7" destOrd="0" presId="urn:microsoft.com/office/officeart/2005/8/layout/vList2"/>
    <dgm:cxn modelId="{CBBD2EDC-CB29-4713-AE77-4DA690241CAE}" type="presParOf" srcId="{CFB289ED-9755-4177-81FF-2523529CCCD8}" destId="{325FDDC2-8DBE-4F98-8B2A-C0FC4A39542E}" srcOrd="8" destOrd="0" presId="urn:microsoft.com/office/officeart/2005/8/layout/vList2"/>
    <dgm:cxn modelId="{6181D86F-474A-443F-8555-411B9A7D71DC}" type="presParOf" srcId="{CFB289ED-9755-4177-81FF-2523529CCCD8}" destId="{FD56B2D3-6BDB-490C-817E-CFEBD15637F1}" srcOrd="9" destOrd="0" presId="urn:microsoft.com/office/officeart/2005/8/layout/vList2"/>
    <dgm:cxn modelId="{D9EB67BB-2269-4844-8084-C913B1F99C52}" type="presParOf" srcId="{CFB289ED-9755-4177-81FF-2523529CCCD8}" destId="{8BAE5676-45EC-49DB-89B1-CB94F97300BC}" srcOrd="10" destOrd="0" presId="urn:microsoft.com/office/officeart/2005/8/layout/vList2"/>
    <dgm:cxn modelId="{8D862812-4264-4484-8127-C65C450227DC}" type="presParOf" srcId="{CFB289ED-9755-4177-81FF-2523529CCCD8}" destId="{72CCC298-EE99-4071-9601-8AD16FF7CBD2}" srcOrd="11" destOrd="0" presId="urn:microsoft.com/office/officeart/2005/8/layout/vList2"/>
    <dgm:cxn modelId="{7F4B2EF7-1AC4-49E9-8091-40ABE6D5DFF1}" type="presParOf" srcId="{CFB289ED-9755-4177-81FF-2523529CCCD8}" destId="{A5C90EC1-328D-47F4-B720-06BBD6B41EFA}" srcOrd="12"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B78AB2E4-F760-472B-B846-45F9000FC3C4}"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t-EE"/>
        </a:p>
      </dgm:t>
    </dgm:pt>
    <dgm:pt modelId="{479E3EF1-0DFD-401E-8B4B-8039EE365D64}">
      <dgm:prSet/>
      <dgm:spPr/>
      <dgm:t>
        <a:bodyPr/>
        <a:lstStyle/>
        <a:p>
          <a:pPr rtl="0"/>
          <a:r>
            <a:rPr lang="et-EE" dirty="0" smtClean="0"/>
            <a:t>Mida me õpime?</a:t>
          </a:r>
          <a:endParaRPr lang="et-EE" dirty="0"/>
        </a:p>
      </dgm:t>
    </dgm:pt>
    <dgm:pt modelId="{657B19D2-2C21-4DC5-B199-01E8969B4D52}" type="parTrans" cxnId="{4215F98C-9078-414E-AD66-3C2C8C4C6833}">
      <dgm:prSet/>
      <dgm:spPr/>
      <dgm:t>
        <a:bodyPr/>
        <a:lstStyle/>
        <a:p>
          <a:endParaRPr lang="et-EE"/>
        </a:p>
      </dgm:t>
    </dgm:pt>
    <dgm:pt modelId="{9C29430A-4346-43B5-B8FA-CD9F37C2CF32}" type="sibTrans" cxnId="{4215F98C-9078-414E-AD66-3C2C8C4C6833}">
      <dgm:prSet/>
      <dgm:spPr/>
      <dgm:t>
        <a:bodyPr/>
        <a:lstStyle/>
        <a:p>
          <a:endParaRPr lang="et-EE"/>
        </a:p>
      </dgm:t>
    </dgm:pt>
    <dgm:pt modelId="{57323CB4-57F0-438A-938A-72CB46988ADB}" type="pres">
      <dgm:prSet presAssocID="{B78AB2E4-F760-472B-B846-45F9000FC3C4}" presName="linear" presStyleCnt="0">
        <dgm:presLayoutVars>
          <dgm:animLvl val="lvl"/>
          <dgm:resizeHandles val="exact"/>
        </dgm:presLayoutVars>
      </dgm:prSet>
      <dgm:spPr/>
      <dgm:t>
        <a:bodyPr/>
        <a:lstStyle/>
        <a:p>
          <a:endParaRPr lang="et-EE"/>
        </a:p>
      </dgm:t>
    </dgm:pt>
    <dgm:pt modelId="{57B20E4B-31EC-46FA-B18B-7A0CB1D64CA1}" type="pres">
      <dgm:prSet presAssocID="{479E3EF1-0DFD-401E-8B4B-8039EE365D64}" presName="parentText" presStyleLbl="node1" presStyleIdx="0" presStyleCnt="1">
        <dgm:presLayoutVars>
          <dgm:chMax val="0"/>
          <dgm:bulletEnabled val="1"/>
        </dgm:presLayoutVars>
      </dgm:prSet>
      <dgm:spPr/>
      <dgm:t>
        <a:bodyPr/>
        <a:lstStyle/>
        <a:p>
          <a:endParaRPr lang="et-EE"/>
        </a:p>
      </dgm:t>
    </dgm:pt>
  </dgm:ptLst>
  <dgm:cxnLst>
    <dgm:cxn modelId="{E340F07A-95E8-479A-9191-60B8233AE8C4}" type="presOf" srcId="{B78AB2E4-F760-472B-B846-45F9000FC3C4}" destId="{57323CB4-57F0-438A-938A-72CB46988ADB}" srcOrd="0" destOrd="0" presId="urn:microsoft.com/office/officeart/2005/8/layout/vList2"/>
    <dgm:cxn modelId="{4215F98C-9078-414E-AD66-3C2C8C4C6833}" srcId="{B78AB2E4-F760-472B-B846-45F9000FC3C4}" destId="{479E3EF1-0DFD-401E-8B4B-8039EE365D64}" srcOrd="0" destOrd="0" parTransId="{657B19D2-2C21-4DC5-B199-01E8969B4D52}" sibTransId="{9C29430A-4346-43B5-B8FA-CD9F37C2CF32}"/>
    <dgm:cxn modelId="{442F6F08-415D-4AFD-B0CE-4DE6A03FF4B5}" type="presOf" srcId="{479E3EF1-0DFD-401E-8B4B-8039EE365D64}" destId="{57B20E4B-31EC-46FA-B18B-7A0CB1D64CA1}" srcOrd="0" destOrd="0" presId="urn:microsoft.com/office/officeart/2005/8/layout/vList2"/>
    <dgm:cxn modelId="{46CAD089-2C64-471B-847C-636570701AA9}" type="presParOf" srcId="{57323CB4-57F0-438A-938A-72CB46988ADB}" destId="{57B20E4B-31EC-46FA-B18B-7A0CB1D64CA1}"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BE423D82-F30C-4247-ACD1-D8E5B6A37554}" type="doc">
      <dgm:prSet loTypeId="urn:microsoft.com/office/officeart/2016/7/layout/RepeatingBendingProcessNew" loCatId="process" qsTypeId="urn:microsoft.com/office/officeart/2005/8/quickstyle/simple1" qsCatId="simple" csTypeId="urn:microsoft.com/office/officeart/2005/8/colors/colorful2" csCatId="colorful" phldr="1"/>
      <dgm:spPr/>
      <dgm:t>
        <a:bodyPr/>
        <a:lstStyle/>
        <a:p>
          <a:endParaRPr lang="en-US"/>
        </a:p>
      </dgm:t>
    </dgm:pt>
    <dgm:pt modelId="{0ADFBBB1-C9FC-449B-A023-5FA91AECEC74}">
      <dgm:prSet/>
      <dgm:spPr/>
      <dgm:t>
        <a:bodyPr/>
        <a:lstStyle/>
        <a:p>
          <a:pPr rtl="0"/>
          <a:r>
            <a:rPr lang="et-EE" b="1" dirty="0">
              <a:solidFill>
                <a:schemeClr val="tx1"/>
              </a:solidFill>
            </a:rPr>
            <a:t>Põhiõpe</a:t>
          </a:r>
          <a:r>
            <a:rPr lang="et-EE" b="1" dirty="0">
              <a:solidFill>
                <a:schemeClr val="tx1"/>
              </a:solidFill>
              <a:latin typeface="Neue Haas Grotesk Text Pro"/>
            </a:rPr>
            <a:t>, kaks pillitundi </a:t>
          </a:r>
          <a:r>
            <a:rPr lang="et-EE" b="1" dirty="0" smtClean="0">
              <a:solidFill>
                <a:schemeClr val="tx1"/>
              </a:solidFill>
              <a:latin typeface="Neue Haas Grotesk Text Pro"/>
            </a:rPr>
            <a:t>nädalas – 53 õpilast</a:t>
          </a:r>
          <a:endParaRPr lang="en-US" b="1" dirty="0">
            <a:solidFill>
              <a:schemeClr val="tx1"/>
            </a:solidFill>
          </a:endParaRPr>
        </a:p>
      </dgm:t>
    </dgm:pt>
    <dgm:pt modelId="{A184100D-996E-45F8-BF1F-7C57F049FB36}" type="parTrans" cxnId="{0CD918FF-3402-479A-8B13-BFE49C6D49E3}">
      <dgm:prSet/>
      <dgm:spPr/>
      <dgm:t>
        <a:bodyPr/>
        <a:lstStyle/>
        <a:p>
          <a:endParaRPr lang="en-US"/>
        </a:p>
      </dgm:t>
    </dgm:pt>
    <dgm:pt modelId="{BF9FD67B-358F-4026-B5DC-7DD611BA0EC3}" type="sibTrans" cxnId="{0CD918FF-3402-479A-8B13-BFE49C6D49E3}">
      <dgm:prSet/>
      <dgm:spPr/>
      <dgm:t>
        <a:bodyPr/>
        <a:lstStyle/>
        <a:p>
          <a:endParaRPr lang="en-US"/>
        </a:p>
      </dgm:t>
    </dgm:pt>
    <dgm:pt modelId="{8078C246-106E-4EDB-9C81-696ACC1917A6}">
      <dgm:prSet/>
      <dgm:spPr/>
      <dgm:t>
        <a:bodyPr/>
        <a:lstStyle/>
        <a:p>
          <a:r>
            <a:rPr lang="et-EE" dirty="0"/>
            <a:t>Klaver - 26</a:t>
          </a:r>
          <a:endParaRPr lang="en-US" dirty="0"/>
        </a:p>
      </dgm:t>
    </dgm:pt>
    <dgm:pt modelId="{6A053CDE-1CA6-407D-9692-F5CB055DBCC9}" type="parTrans" cxnId="{8A23A695-71E9-492B-AE1C-E47C6C48FE4D}">
      <dgm:prSet/>
      <dgm:spPr/>
      <dgm:t>
        <a:bodyPr/>
        <a:lstStyle/>
        <a:p>
          <a:endParaRPr lang="en-US"/>
        </a:p>
      </dgm:t>
    </dgm:pt>
    <dgm:pt modelId="{20C53AA8-2507-4BFD-B217-ADB430A30C29}" type="sibTrans" cxnId="{8A23A695-71E9-492B-AE1C-E47C6C48FE4D}">
      <dgm:prSet/>
      <dgm:spPr/>
      <dgm:t>
        <a:bodyPr/>
        <a:lstStyle/>
        <a:p>
          <a:endParaRPr lang="en-US"/>
        </a:p>
      </dgm:t>
    </dgm:pt>
    <dgm:pt modelId="{80A4F24C-039B-4B82-B0A6-3723883F728B}">
      <dgm:prSet/>
      <dgm:spPr/>
      <dgm:t>
        <a:bodyPr/>
        <a:lstStyle/>
        <a:p>
          <a:r>
            <a:rPr lang="et-EE" dirty="0"/>
            <a:t>Viiul - 6</a:t>
          </a:r>
          <a:endParaRPr lang="en-US" dirty="0"/>
        </a:p>
      </dgm:t>
    </dgm:pt>
    <dgm:pt modelId="{A5C189B7-486B-4D7B-9190-E7B66AA35E7C}" type="parTrans" cxnId="{7E02AF66-224F-4151-945B-4D81C56E9DDC}">
      <dgm:prSet/>
      <dgm:spPr/>
      <dgm:t>
        <a:bodyPr/>
        <a:lstStyle/>
        <a:p>
          <a:endParaRPr lang="en-US"/>
        </a:p>
      </dgm:t>
    </dgm:pt>
    <dgm:pt modelId="{420F2588-3064-4841-9BE5-722FBF198DDB}" type="sibTrans" cxnId="{7E02AF66-224F-4151-945B-4D81C56E9DDC}">
      <dgm:prSet/>
      <dgm:spPr/>
      <dgm:t>
        <a:bodyPr/>
        <a:lstStyle/>
        <a:p>
          <a:endParaRPr lang="en-US"/>
        </a:p>
      </dgm:t>
    </dgm:pt>
    <dgm:pt modelId="{CA72BB3A-06C4-4507-8F47-A36E173EB7DA}">
      <dgm:prSet/>
      <dgm:spPr/>
      <dgm:t>
        <a:bodyPr/>
        <a:lstStyle/>
        <a:p>
          <a:r>
            <a:rPr lang="et-EE" dirty="0"/>
            <a:t>Klassikaline kitarr - 9</a:t>
          </a:r>
          <a:endParaRPr lang="en-US" dirty="0"/>
        </a:p>
      </dgm:t>
    </dgm:pt>
    <dgm:pt modelId="{E4E469ED-B185-4DD6-814E-E65C9FE4149E}" type="parTrans" cxnId="{441D50EF-6079-4FE9-8699-BD607B0FA919}">
      <dgm:prSet/>
      <dgm:spPr/>
      <dgm:t>
        <a:bodyPr/>
        <a:lstStyle/>
        <a:p>
          <a:endParaRPr lang="en-US"/>
        </a:p>
      </dgm:t>
    </dgm:pt>
    <dgm:pt modelId="{5F1B293E-0E78-48C5-AEA0-32C249C962C4}" type="sibTrans" cxnId="{441D50EF-6079-4FE9-8699-BD607B0FA919}">
      <dgm:prSet/>
      <dgm:spPr/>
      <dgm:t>
        <a:bodyPr/>
        <a:lstStyle/>
        <a:p>
          <a:endParaRPr lang="en-US"/>
        </a:p>
      </dgm:t>
    </dgm:pt>
    <dgm:pt modelId="{7704B73C-9858-4906-ADE3-722127A3DD58}">
      <dgm:prSet/>
      <dgm:spPr/>
      <dgm:t>
        <a:bodyPr/>
        <a:lstStyle/>
        <a:p>
          <a:r>
            <a:rPr lang="et-EE" dirty="0"/>
            <a:t>Saksofon - 9</a:t>
          </a:r>
          <a:endParaRPr lang="en-US" dirty="0"/>
        </a:p>
      </dgm:t>
    </dgm:pt>
    <dgm:pt modelId="{C3028875-D3DB-462B-854A-2903AAC694D5}" type="parTrans" cxnId="{7BE529EA-5370-475B-B573-BF971FE60DC9}">
      <dgm:prSet/>
      <dgm:spPr/>
      <dgm:t>
        <a:bodyPr/>
        <a:lstStyle/>
        <a:p>
          <a:endParaRPr lang="en-US"/>
        </a:p>
      </dgm:t>
    </dgm:pt>
    <dgm:pt modelId="{0F4D9AE4-2FD8-43C7-91DE-E7BA02F30884}" type="sibTrans" cxnId="{7BE529EA-5370-475B-B573-BF971FE60DC9}">
      <dgm:prSet/>
      <dgm:spPr/>
      <dgm:t>
        <a:bodyPr/>
        <a:lstStyle/>
        <a:p>
          <a:endParaRPr lang="en-US"/>
        </a:p>
      </dgm:t>
    </dgm:pt>
    <dgm:pt modelId="{C3A96665-4667-4DAB-9E7D-5CA1941FBDA1}">
      <dgm:prSet/>
      <dgm:spPr/>
      <dgm:t>
        <a:bodyPr/>
        <a:lstStyle/>
        <a:p>
          <a:r>
            <a:rPr lang="et-EE" dirty="0"/>
            <a:t>Flööt - 2</a:t>
          </a:r>
          <a:endParaRPr lang="en-US" dirty="0"/>
        </a:p>
      </dgm:t>
    </dgm:pt>
    <dgm:pt modelId="{AA5D3ECC-B465-45D1-9D39-27FD92B9E59B}" type="parTrans" cxnId="{39590DCE-A749-490E-840C-E2AA46D9599C}">
      <dgm:prSet/>
      <dgm:spPr/>
      <dgm:t>
        <a:bodyPr/>
        <a:lstStyle/>
        <a:p>
          <a:endParaRPr lang="en-US"/>
        </a:p>
      </dgm:t>
    </dgm:pt>
    <dgm:pt modelId="{8C6BAC25-E014-4F66-B44E-6A8AE3B35A80}" type="sibTrans" cxnId="{39590DCE-A749-490E-840C-E2AA46D9599C}">
      <dgm:prSet/>
      <dgm:spPr/>
      <dgm:t>
        <a:bodyPr/>
        <a:lstStyle/>
        <a:p>
          <a:endParaRPr lang="en-US"/>
        </a:p>
      </dgm:t>
    </dgm:pt>
    <dgm:pt modelId="{1F171199-2815-42DF-882F-C903525AAF3B}">
      <dgm:prSet/>
      <dgm:spPr/>
      <dgm:t>
        <a:bodyPr/>
        <a:lstStyle/>
        <a:p>
          <a:r>
            <a:rPr lang="et-EE" dirty="0" err="1"/>
            <a:t>Eufoonium</a:t>
          </a:r>
          <a:r>
            <a:rPr lang="et-EE" dirty="0"/>
            <a:t> - 1</a:t>
          </a:r>
          <a:endParaRPr lang="en-US" dirty="0"/>
        </a:p>
      </dgm:t>
    </dgm:pt>
    <dgm:pt modelId="{7EFC13AB-8EAD-4105-8400-1D64EE053F32}" type="parTrans" cxnId="{71110594-CEF6-4E99-8FF4-87FB5158D30B}">
      <dgm:prSet/>
      <dgm:spPr/>
      <dgm:t>
        <a:bodyPr/>
        <a:lstStyle/>
        <a:p>
          <a:endParaRPr lang="en-US"/>
        </a:p>
      </dgm:t>
    </dgm:pt>
    <dgm:pt modelId="{4B4FBD20-37EB-40AE-8774-0128EFD36835}" type="sibTrans" cxnId="{71110594-CEF6-4E99-8FF4-87FB5158D30B}">
      <dgm:prSet/>
      <dgm:spPr/>
      <dgm:t>
        <a:bodyPr/>
        <a:lstStyle/>
        <a:p>
          <a:endParaRPr lang="en-US"/>
        </a:p>
      </dgm:t>
    </dgm:pt>
    <dgm:pt modelId="{447B3EBE-FC75-4071-A2D3-383539CAFCF9}">
      <dgm:prSet/>
      <dgm:spPr/>
      <dgm:t>
        <a:bodyPr/>
        <a:lstStyle/>
        <a:p>
          <a:pPr rtl="0"/>
          <a:r>
            <a:rPr lang="et-EE" b="1" dirty="0">
              <a:solidFill>
                <a:schemeClr val="tx1"/>
              </a:solidFill>
            </a:rPr>
            <a:t>Vabaõpe</a:t>
          </a:r>
          <a:r>
            <a:rPr lang="et-EE" b="1" dirty="0">
              <a:solidFill>
                <a:schemeClr val="tx1"/>
              </a:solidFill>
              <a:latin typeface="Neue Haas Grotesk Text Pro"/>
            </a:rPr>
            <a:t>, üks pillitund </a:t>
          </a:r>
          <a:r>
            <a:rPr lang="et-EE" b="1" dirty="0" smtClean="0">
              <a:solidFill>
                <a:schemeClr val="tx1"/>
              </a:solidFill>
              <a:latin typeface="Neue Haas Grotesk Text Pro"/>
            </a:rPr>
            <a:t>nädalas – 13 õpilast </a:t>
          </a:r>
          <a:endParaRPr lang="en-US" b="1" dirty="0">
            <a:solidFill>
              <a:schemeClr val="tx1"/>
            </a:solidFill>
          </a:endParaRPr>
        </a:p>
      </dgm:t>
    </dgm:pt>
    <dgm:pt modelId="{20E622AA-0B93-44DF-B80F-853248EDB352}" type="parTrans" cxnId="{5879A018-4408-4070-90B9-5AE5A220961D}">
      <dgm:prSet/>
      <dgm:spPr/>
      <dgm:t>
        <a:bodyPr/>
        <a:lstStyle/>
        <a:p>
          <a:endParaRPr lang="en-US"/>
        </a:p>
      </dgm:t>
    </dgm:pt>
    <dgm:pt modelId="{7D291A13-2B21-488F-B1C6-7AFCD955A820}" type="sibTrans" cxnId="{5879A018-4408-4070-90B9-5AE5A220961D}">
      <dgm:prSet/>
      <dgm:spPr/>
      <dgm:t>
        <a:bodyPr/>
        <a:lstStyle/>
        <a:p>
          <a:endParaRPr lang="en-US"/>
        </a:p>
      </dgm:t>
    </dgm:pt>
    <dgm:pt modelId="{78F44579-6A27-48AC-861A-06FF5D1DD9E6}">
      <dgm:prSet/>
      <dgm:spPr/>
      <dgm:t>
        <a:bodyPr/>
        <a:lstStyle/>
        <a:p>
          <a:r>
            <a:rPr lang="et-EE" dirty="0"/>
            <a:t>Klaver - 3</a:t>
          </a:r>
          <a:endParaRPr lang="en-US" dirty="0"/>
        </a:p>
      </dgm:t>
    </dgm:pt>
    <dgm:pt modelId="{0DEC4397-9753-47B9-B3CD-EC2DDAD6E7FF}" type="parTrans" cxnId="{A0AE26BC-44B6-48CA-86AB-FD54CA1274A2}">
      <dgm:prSet/>
      <dgm:spPr/>
      <dgm:t>
        <a:bodyPr/>
        <a:lstStyle/>
        <a:p>
          <a:endParaRPr lang="en-US"/>
        </a:p>
      </dgm:t>
    </dgm:pt>
    <dgm:pt modelId="{AAC77A1F-49D7-431D-8CEB-68A938B3A5E0}" type="sibTrans" cxnId="{A0AE26BC-44B6-48CA-86AB-FD54CA1274A2}">
      <dgm:prSet/>
      <dgm:spPr/>
      <dgm:t>
        <a:bodyPr/>
        <a:lstStyle/>
        <a:p>
          <a:endParaRPr lang="en-US"/>
        </a:p>
      </dgm:t>
    </dgm:pt>
    <dgm:pt modelId="{63FBF57B-3264-4B49-8898-F567CB9EF23E}">
      <dgm:prSet/>
      <dgm:spPr/>
      <dgm:t>
        <a:bodyPr/>
        <a:lstStyle/>
        <a:p>
          <a:r>
            <a:rPr lang="et-EE" dirty="0"/>
            <a:t>Akordion - 1</a:t>
          </a:r>
          <a:endParaRPr lang="en-US" dirty="0"/>
        </a:p>
      </dgm:t>
    </dgm:pt>
    <dgm:pt modelId="{F7789D53-86DA-4418-B66F-A5E5AB2294B9}" type="parTrans" cxnId="{E055B48C-4C14-45ED-AF73-856AEB99B6F6}">
      <dgm:prSet/>
      <dgm:spPr/>
      <dgm:t>
        <a:bodyPr/>
        <a:lstStyle/>
        <a:p>
          <a:endParaRPr lang="en-US"/>
        </a:p>
      </dgm:t>
    </dgm:pt>
    <dgm:pt modelId="{8344707E-30DD-42A1-B8D4-9BF308A90502}" type="sibTrans" cxnId="{E055B48C-4C14-45ED-AF73-856AEB99B6F6}">
      <dgm:prSet/>
      <dgm:spPr/>
      <dgm:t>
        <a:bodyPr/>
        <a:lstStyle/>
        <a:p>
          <a:endParaRPr lang="en-US"/>
        </a:p>
      </dgm:t>
    </dgm:pt>
    <dgm:pt modelId="{A3789460-3623-4DEE-BEC2-58AF3A685D70}">
      <dgm:prSet/>
      <dgm:spPr/>
      <dgm:t>
        <a:bodyPr/>
        <a:lstStyle/>
        <a:p>
          <a:r>
            <a:rPr lang="et-EE" dirty="0"/>
            <a:t>Klassikaline kitarr - 2</a:t>
          </a:r>
          <a:endParaRPr lang="en-US" dirty="0"/>
        </a:p>
      </dgm:t>
    </dgm:pt>
    <dgm:pt modelId="{529F9497-B289-4D54-911B-01BF43D6DFAE}" type="parTrans" cxnId="{2F887976-B9E2-4562-94D4-E8E221D1B293}">
      <dgm:prSet/>
      <dgm:spPr/>
      <dgm:t>
        <a:bodyPr/>
        <a:lstStyle/>
        <a:p>
          <a:endParaRPr lang="en-US"/>
        </a:p>
      </dgm:t>
    </dgm:pt>
    <dgm:pt modelId="{9FCD709D-A273-456B-AB71-CC16A0F93ACB}" type="sibTrans" cxnId="{2F887976-B9E2-4562-94D4-E8E221D1B293}">
      <dgm:prSet/>
      <dgm:spPr/>
      <dgm:t>
        <a:bodyPr/>
        <a:lstStyle/>
        <a:p>
          <a:endParaRPr lang="en-US"/>
        </a:p>
      </dgm:t>
    </dgm:pt>
    <dgm:pt modelId="{8C8D78C7-21FB-4518-A8E0-96A2CF624A48}">
      <dgm:prSet/>
      <dgm:spPr/>
      <dgm:t>
        <a:bodyPr/>
        <a:lstStyle/>
        <a:p>
          <a:r>
            <a:rPr lang="et-EE" dirty="0"/>
            <a:t>Viiul - 1</a:t>
          </a:r>
          <a:endParaRPr lang="en-US" dirty="0"/>
        </a:p>
      </dgm:t>
    </dgm:pt>
    <dgm:pt modelId="{BC58EA99-C173-460E-99DF-E5950CCFF203}" type="parTrans" cxnId="{33805029-7869-45C8-B797-484712F32A40}">
      <dgm:prSet/>
      <dgm:spPr/>
      <dgm:t>
        <a:bodyPr/>
        <a:lstStyle/>
        <a:p>
          <a:endParaRPr lang="en-US"/>
        </a:p>
      </dgm:t>
    </dgm:pt>
    <dgm:pt modelId="{F1E23996-8131-4592-99E2-BFBC378E7607}" type="sibTrans" cxnId="{33805029-7869-45C8-B797-484712F32A40}">
      <dgm:prSet/>
      <dgm:spPr/>
      <dgm:t>
        <a:bodyPr/>
        <a:lstStyle/>
        <a:p>
          <a:endParaRPr lang="en-US"/>
        </a:p>
      </dgm:t>
    </dgm:pt>
    <dgm:pt modelId="{81FBE7A4-D4B8-4A60-AA00-5AEB6152F714}">
      <dgm:prSet/>
      <dgm:spPr/>
      <dgm:t>
        <a:bodyPr/>
        <a:lstStyle/>
        <a:p>
          <a:pPr rtl="0"/>
          <a:r>
            <a:rPr lang="et-EE" dirty="0"/>
            <a:t>Trummid – 4 +1</a:t>
          </a:r>
          <a:r>
            <a:rPr lang="et-EE" dirty="0">
              <a:latin typeface="Neue Haas Grotesk Text Pro"/>
            </a:rPr>
            <a:t> T</a:t>
          </a:r>
          <a:endParaRPr lang="en-US" dirty="0"/>
        </a:p>
      </dgm:t>
    </dgm:pt>
    <dgm:pt modelId="{055DE4DC-9DEA-44F0-8304-9FD4A7A5C1FC}" type="parTrans" cxnId="{4989BB81-00E4-4145-9068-93E8FA0E94FA}">
      <dgm:prSet/>
      <dgm:spPr/>
      <dgm:t>
        <a:bodyPr/>
        <a:lstStyle/>
        <a:p>
          <a:endParaRPr lang="en-US"/>
        </a:p>
      </dgm:t>
    </dgm:pt>
    <dgm:pt modelId="{97F0C1BC-BD2C-4232-AC95-84D57127D94C}" type="sibTrans" cxnId="{4989BB81-00E4-4145-9068-93E8FA0E94FA}">
      <dgm:prSet/>
      <dgm:spPr/>
      <dgm:t>
        <a:bodyPr/>
        <a:lstStyle/>
        <a:p>
          <a:endParaRPr lang="en-US"/>
        </a:p>
      </dgm:t>
    </dgm:pt>
    <dgm:pt modelId="{4F11AFE8-8A8D-45BC-9270-CB9FE867DE45}">
      <dgm:prSet/>
      <dgm:spPr/>
      <dgm:t>
        <a:bodyPr/>
        <a:lstStyle/>
        <a:p>
          <a:r>
            <a:rPr lang="et-EE" dirty="0"/>
            <a:t>Ksülofon - 1</a:t>
          </a:r>
          <a:endParaRPr lang="en-US" dirty="0"/>
        </a:p>
      </dgm:t>
    </dgm:pt>
    <dgm:pt modelId="{630B0A52-6D0D-4495-9D5B-7172A60A15DF}" type="parTrans" cxnId="{8E321CAD-B5F8-4340-A937-57E67FF330F6}">
      <dgm:prSet/>
      <dgm:spPr/>
      <dgm:t>
        <a:bodyPr/>
        <a:lstStyle/>
        <a:p>
          <a:endParaRPr lang="en-US"/>
        </a:p>
      </dgm:t>
    </dgm:pt>
    <dgm:pt modelId="{33C84B59-0909-4AA4-AACF-A0A55CEEBABB}" type="sibTrans" cxnId="{8E321CAD-B5F8-4340-A937-57E67FF330F6}">
      <dgm:prSet/>
      <dgm:spPr/>
      <dgm:t>
        <a:bodyPr/>
        <a:lstStyle/>
        <a:p>
          <a:endParaRPr lang="en-US"/>
        </a:p>
      </dgm:t>
    </dgm:pt>
    <dgm:pt modelId="{266EDD95-3653-48DE-B436-0987FEEDCB24}">
      <dgm:prSet/>
      <dgm:spPr/>
      <dgm:t>
        <a:bodyPr/>
        <a:lstStyle/>
        <a:p>
          <a:r>
            <a:rPr lang="et-EE" b="1" dirty="0"/>
            <a:t>Lisaaine</a:t>
          </a:r>
          <a:r>
            <a:rPr lang="et-EE" dirty="0"/>
            <a:t> – klaver – 3, trummid – </a:t>
          </a:r>
          <a:r>
            <a:rPr lang="et-EE" dirty="0" smtClean="0"/>
            <a:t>5</a:t>
          </a:r>
          <a:endParaRPr lang="en-US" dirty="0"/>
        </a:p>
      </dgm:t>
    </dgm:pt>
    <dgm:pt modelId="{04C21D08-C69D-42AF-8F5E-45797DA88364}" type="parTrans" cxnId="{EEA02663-605B-4C91-95EC-23EB3596F9F7}">
      <dgm:prSet/>
      <dgm:spPr/>
      <dgm:t>
        <a:bodyPr/>
        <a:lstStyle/>
        <a:p>
          <a:endParaRPr lang="en-US"/>
        </a:p>
      </dgm:t>
    </dgm:pt>
    <dgm:pt modelId="{7326047A-EA59-49D8-9A75-45682856B3DF}" type="sibTrans" cxnId="{EEA02663-605B-4C91-95EC-23EB3596F9F7}">
      <dgm:prSet/>
      <dgm:spPr/>
      <dgm:t>
        <a:bodyPr/>
        <a:lstStyle/>
        <a:p>
          <a:endParaRPr lang="en-US"/>
        </a:p>
      </dgm:t>
    </dgm:pt>
    <dgm:pt modelId="{AF60E07B-B5D9-4BCA-A2CA-2FFA5F07E74D}">
      <dgm:prSet/>
      <dgm:spPr/>
      <dgm:t>
        <a:bodyPr/>
        <a:lstStyle/>
        <a:p>
          <a:pPr rtl="0"/>
          <a:r>
            <a:rPr lang="et-EE" dirty="0"/>
            <a:t>Rühmaained </a:t>
          </a:r>
          <a:r>
            <a:rPr lang="et-EE" dirty="0" smtClean="0"/>
            <a:t>– ansamblid/koosmusitseerimine, </a:t>
          </a:r>
          <a:r>
            <a:rPr lang="et-EE" dirty="0"/>
            <a:t>solfedžo, muusikalugu</a:t>
          </a:r>
          <a:r>
            <a:rPr lang="et-EE" dirty="0">
              <a:latin typeface="Neue Haas Grotesk Text Pro"/>
            </a:rPr>
            <a:t>, </a:t>
          </a:r>
          <a:r>
            <a:rPr lang="et-EE" dirty="0" smtClean="0">
              <a:latin typeface="Neue Haas Grotesk Text Pro"/>
            </a:rPr>
            <a:t>kunst</a:t>
          </a:r>
        </a:p>
        <a:p>
          <a:pPr rtl="0"/>
          <a:r>
            <a:rPr lang="et-EE" b="1" dirty="0" err="1" smtClean="0">
              <a:solidFill>
                <a:schemeClr val="tx1"/>
              </a:solidFill>
              <a:latin typeface="Neue Haas Grotesk Text Pro"/>
            </a:rPr>
            <a:t>Eelõpe</a:t>
          </a:r>
          <a:r>
            <a:rPr lang="et-EE" b="1" dirty="0" smtClean="0">
              <a:solidFill>
                <a:schemeClr val="tx1"/>
              </a:solidFill>
              <a:latin typeface="Neue Haas Grotesk Text Pro"/>
            </a:rPr>
            <a:t> – 9 õpilast</a:t>
          </a:r>
          <a:endParaRPr lang="en-US" b="1" dirty="0">
            <a:solidFill>
              <a:schemeClr val="tx1"/>
            </a:solidFill>
          </a:endParaRPr>
        </a:p>
      </dgm:t>
    </dgm:pt>
    <dgm:pt modelId="{C1C95D43-028E-4384-9585-8B603815AD9D}" type="parTrans" cxnId="{74EB6E60-CE9A-44CB-BB7F-54FF2E42E3D2}">
      <dgm:prSet/>
      <dgm:spPr/>
      <dgm:t>
        <a:bodyPr/>
        <a:lstStyle/>
        <a:p>
          <a:endParaRPr lang="en-US"/>
        </a:p>
      </dgm:t>
    </dgm:pt>
    <dgm:pt modelId="{24688548-5352-4391-849D-616A1B81FEDE}" type="sibTrans" cxnId="{74EB6E60-CE9A-44CB-BB7F-54FF2E42E3D2}">
      <dgm:prSet/>
      <dgm:spPr/>
      <dgm:t>
        <a:bodyPr/>
        <a:lstStyle/>
        <a:p>
          <a:endParaRPr lang="en-US"/>
        </a:p>
      </dgm:t>
    </dgm:pt>
    <dgm:pt modelId="{C1F2F4AF-FD90-46C7-84EA-6D541CC91547}" type="pres">
      <dgm:prSet presAssocID="{BE423D82-F30C-4247-ACD1-D8E5B6A37554}" presName="Name0" presStyleCnt="0">
        <dgm:presLayoutVars>
          <dgm:dir/>
          <dgm:resizeHandles val="exact"/>
        </dgm:presLayoutVars>
      </dgm:prSet>
      <dgm:spPr/>
      <dgm:t>
        <a:bodyPr/>
        <a:lstStyle/>
        <a:p>
          <a:endParaRPr lang="et-EE"/>
        </a:p>
      </dgm:t>
    </dgm:pt>
    <dgm:pt modelId="{6F13F8AE-4CD5-4CD7-8803-9A10C3660509}" type="pres">
      <dgm:prSet presAssocID="{0ADFBBB1-C9FC-449B-A023-5FA91AECEC74}" presName="node" presStyleLbl="node1" presStyleIdx="0" presStyleCnt="16">
        <dgm:presLayoutVars>
          <dgm:bulletEnabled val="1"/>
        </dgm:presLayoutVars>
      </dgm:prSet>
      <dgm:spPr/>
      <dgm:t>
        <a:bodyPr/>
        <a:lstStyle/>
        <a:p>
          <a:endParaRPr lang="et-EE"/>
        </a:p>
      </dgm:t>
    </dgm:pt>
    <dgm:pt modelId="{5D80D092-BD86-4E01-9C37-2CCDDF29E41F}" type="pres">
      <dgm:prSet presAssocID="{BF9FD67B-358F-4026-B5DC-7DD611BA0EC3}" presName="sibTrans" presStyleLbl="sibTrans1D1" presStyleIdx="0" presStyleCnt="15"/>
      <dgm:spPr/>
      <dgm:t>
        <a:bodyPr/>
        <a:lstStyle/>
        <a:p>
          <a:endParaRPr lang="et-EE"/>
        </a:p>
      </dgm:t>
    </dgm:pt>
    <dgm:pt modelId="{6A18163A-BD5A-4E2A-AB7E-D3BC1EF129A5}" type="pres">
      <dgm:prSet presAssocID="{BF9FD67B-358F-4026-B5DC-7DD611BA0EC3}" presName="connectorText" presStyleLbl="sibTrans1D1" presStyleIdx="0" presStyleCnt="15"/>
      <dgm:spPr/>
      <dgm:t>
        <a:bodyPr/>
        <a:lstStyle/>
        <a:p>
          <a:endParaRPr lang="et-EE"/>
        </a:p>
      </dgm:t>
    </dgm:pt>
    <dgm:pt modelId="{85D303EB-F431-42DE-A5C4-65A074C1FC52}" type="pres">
      <dgm:prSet presAssocID="{8078C246-106E-4EDB-9C81-696ACC1917A6}" presName="node" presStyleLbl="node1" presStyleIdx="1" presStyleCnt="16">
        <dgm:presLayoutVars>
          <dgm:bulletEnabled val="1"/>
        </dgm:presLayoutVars>
      </dgm:prSet>
      <dgm:spPr/>
      <dgm:t>
        <a:bodyPr/>
        <a:lstStyle/>
        <a:p>
          <a:endParaRPr lang="et-EE"/>
        </a:p>
      </dgm:t>
    </dgm:pt>
    <dgm:pt modelId="{DD0F6688-B37E-4265-9DE7-A2811C95C61A}" type="pres">
      <dgm:prSet presAssocID="{20C53AA8-2507-4BFD-B217-ADB430A30C29}" presName="sibTrans" presStyleLbl="sibTrans1D1" presStyleIdx="1" presStyleCnt="15"/>
      <dgm:spPr/>
      <dgm:t>
        <a:bodyPr/>
        <a:lstStyle/>
        <a:p>
          <a:endParaRPr lang="et-EE"/>
        </a:p>
      </dgm:t>
    </dgm:pt>
    <dgm:pt modelId="{8630F4ED-2149-4062-A6FE-46BBB866586D}" type="pres">
      <dgm:prSet presAssocID="{20C53AA8-2507-4BFD-B217-ADB430A30C29}" presName="connectorText" presStyleLbl="sibTrans1D1" presStyleIdx="1" presStyleCnt="15"/>
      <dgm:spPr/>
      <dgm:t>
        <a:bodyPr/>
        <a:lstStyle/>
        <a:p>
          <a:endParaRPr lang="et-EE"/>
        </a:p>
      </dgm:t>
    </dgm:pt>
    <dgm:pt modelId="{04C08287-9DE5-4290-A322-3D9E79906FB5}" type="pres">
      <dgm:prSet presAssocID="{80A4F24C-039B-4B82-B0A6-3723883F728B}" presName="node" presStyleLbl="node1" presStyleIdx="2" presStyleCnt="16">
        <dgm:presLayoutVars>
          <dgm:bulletEnabled val="1"/>
        </dgm:presLayoutVars>
      </dgm:prSet>
      <dgm:spPr/>
      <dgm:t>
        <a:bodyPr/>
        <a:lstStyle/>
        <a:p>
          <a:endParaRPr lang="et-EE"/>
        </a:p>
      </dgm:t>
    </dgm:pt>
    <dgm:pt modelId="{0FAEDDB0-BDF9-4CB9-8BDA-77FBFB08B863}" type="pres">
      <dgm:prSet presAssocID="{420F2588-3064-4841-9BE5-722FBF198DDB}" presName="sibTrans" presStyleLbl="sibTrans1D1" presStyleIdx="2" presStyleCnt="15"/>
      <dgm:spPr/>
      <dgm:t>
        <a:bodyPr/>
        <a:lstStyle/>
        <a:p>
          <a:endParaRPr lang="et-EE"/>
        </a:p>
      </dgm:t>
    </dgm:pt>
    <dgm:pt modelId="{CBB46B3C-72F1-46C2-84D8-3E93562D3FB3}" type="pres">
      <dgm:prSet presAssocID="{420F2588-3064-4841-9BE5-722FBF198DDB}" presName="connectorText" presStyleLbl="sibTrans1D1" presStyleIdx="2" presStyleCnt="15"/>
      <dgm:spPr/>
      <dgm:t>
        <a:bodyPr/>
        <a:lstStyle/>
        <a:p>
          <a:endParaRPr lang="et-EE"/>
        </a:p>
      </dgm:t>
    </dgm:pt>
    <dgm:pt modelId="{7DCC8889-D327-49D8-B26E-64BB2D2408D3}" type="pres">
      <dgm:prSet presAssocID="{CA72BB3A-06C4-4507-8F47-A36E173EB7DA}" presName="node" presStyleLbl="node1" presStyleIdx="3" presStyleCnt="16">
        <dgm:presLayoutVars>
          <dgm:bulletEnabled val="1"/>
        </dgm:presLayoutVars>
      </dgm:prSet>
      <dgm:spPr/>
      <dgm:t>
        <a:bodyPr/>
        <a:lstStyle/>
        <a:p>
          <a:endParaRPr lang="et-EE"/>
        </a:p>
      </dgm:t>
    </dgm:pt>
    <dgm:pt modelId="{6330F5C5-44F7-472A-9175-4DC2F49F3E2D}" type="pres">
      <dgm:prSet presAssocID="{5F1B293E-0E78-48C5-AEA0-32C249C962C4}" presName="sibTrans" presStyleLbl="sibTrans1D1" presStyleIdx="3" presStyleCnt="15"/>
      <dgm:spPr/>
      <dgm:t>
        <a:bodyPr/>
        <a:lstStyle/>
        <a:p>
          <a:endParaRPr lang="et-EE"/>
        </a:p>
      </dgm:t>
    </dgm:pt>
    <dgm:pt modelId="{0C6EED50-4A3C-4F86-84FE-B081298EBCD2}" type="pres">
      <dgm:prSet presAssocID="{5F1B293E-0E78-48C5-AEA0-32C249C962C4}" presName="connectorText" presStyleLbl="sibTrans1D1" presStyleIdx="3" presStyleCnt="15"/>
      <dgm:spPr/>
      <dgm:t>
        <a:bodyPr/>
        <a:lstStyle/>
        <a:p>
          <a:endParaRPr lang="et-EE"/>
        </a:p>
      </dgm:t>
    </dgm:pt>
    <dgm:pt modelId="{FFCA6B95-3CCE-42B8-A0A0-7A88A7DBAD55}" type="pres">
      <dgm:prSet presAssocID="{7704B73C-9858-4906-ADE3-722127A3DD58}" presName="node" presStyleLbl="node1" presStyleIdx="4" presStyleCnt="16">
        <dgm:presLayoutVars>
          <dgm:bulletEnabled val="1"/>
        </dgm:presLayoutVars>
      </dgm:prSet>
      <dgm:spPr/>
      <dgm:t>
        <a:bodyPr/>
        <a:lstStyle/>
        <a:p>
          <a:endParaRPr lang="et-EE"/>
        </a:p>
      </dgm:t>
    </dgm:pt>
    <dgm:pt modelId="{F4AC6BEF-CAFE-43C0-A066-C1954CA77DFF}" type="pres">
      <dgm:prSet presAssocID="{0F4D9AE4-2FD8-43C7-91DE-E7BA02F30884}" presName="sibTrans" presStyleLbl="sibTrans1D1" presStyleIdx="4" presStyleCnt="15"/>
      <dgm:spPr/>
      <dgm:t>
        <a:bodyPr/>
        <a:lstStyle/>
        <a:p>
          <a:endParaRPr lang="et-EE"/>
        </a:p>
      </dgm:t>
    </dgm:pt>
    <dgm:pt modelId="{F94A24DC-A0CB-42FA-94FB-FF24EE77BCDB}" type="pres">
      <dgm:prSet presAssocID="{0F4D9AE4-2FD8-43C7-91DE-E7BA02F30884}" presName="connectorText" presStyleLbl="sibTrans1D1" presStyleIdx="4" presStyleCnt="15"/>
      <dgm:spPr/>
      <dgm:t>
        <a:bodyPr/>
        <a:lstStyle/>
        <a:p>
          <a:endParaRPr lang="et-EE"/>
        </a:p>
      </dgm:t>
    </dgm:pt>
    <dgm:pt modelId="{1D15C417-4365-4367-9388-8D903DE91FC3}" type="pres">
      <dgm:prSet presAssocID="{C3A96665-4667-4DAB-9E7D-5CA1941FBDA1}" presName="node" presStyleLbl="node1" presStyleIdx="5" presStyleCnt="16">
        <dgm:presLayoutVars>
          <dgm:bulletEnabled val="1"/>
        </dgm:presLayoutVars>
      </dgm:prSet>
      <dgm:spPr/>
      <dgm:t>
        <a:bodyPr/>
        <a:lstStyle/>
        <a:p>
          <a:endParaRPr lang="et-EE"/>
        </a:p>
      </dgm:t>
    </dgm:pt>
    <dgm:pt modelId="{274B3CC8-A92C-4BCE-A422-A4AF25C74D6A}" type="pres">
      <dgm:prSet presAssocID="{8C6BAC25-E014-4F66-B44E-6A8AE3B35A80}" presName="sibTrans" presStyleLbl="sibTrans1D1" presStyleIdx="5" presStyleCnt="15"/>
      <dgm:spPr/>
      <dgm:t>
        <a:bodyPr/>
        <a:lstStyle/>
        <a:p>
          <a:endParaRPr lang="et-EE"/>
        </a:p>
      </dgm:t>
    </dgm:pt>
    <dgm:pt modelId="{526490B1-F639-4AD7-801D-AFE0B9E46CAD}" type="pres">
      <dgm:prSet presAssocID="{8C6BAC25-E014-4F66-B44E-6A8AE3B35A80}" presName="connectorText" presStyleLbl="sibTrans1D1" presStyleIdx="5" presStyleCnt="15"/>
      <dgm:spPr/>
      <dgm:t>
        <a:bodyPr/>
        <a:lstStyle/>
        <a:p>
          <a:endParaRPr lang="et-EE"/>
        </a:p>
      </dgm:t>
    </dgm:pt>
    <dgm:pt modelId="{9D44C303-05C2-4ED7-A3F6-2501202E7DD1}" type="pres">
      <dgm:prSet presAssocID="{1F171199-2815-42DF-882F-C903525AAF3B}" presName="node" presStyleLbl="node1" presStyleIdx="6" presStyleCnt="16">
        <dgm:presLayoutVars>
          <dgm:bulletEnabled val="1"/>
        </dgm:presLayoutVars>
      </dgm:prSet>
      <dgm:spPr/>
      <dgm:t>
        <a:bodyPr/>
        <a:lstStyle/>
        <a:p>
          <a:endParaRPr lang="et-EE"/>
        </a:p>
      </dgm:t>
    </dgm:pt>
    <dgm:pt modelId="{EE370EAD-D174-4C45-8B6E-5098BB72F1DA}" type="pres">
      <dgm:prSet presAssocID="{4B4FBD20-37EB-40AE-8774-0128EFD36835}" presName="sibTrans" presStyleLbl="sibTrans1D1" presStyleIdx="6" presStyleCnt="15"/>
      <dgm:spPr/>
      <dgm:t>
        <a:bodyPr/>
        <a:lstStyle/>
        <a:p>
          <a:endParaRPr lang="et-EE"/>
        </a:p>
      </dgm:t>
    </dgm:pt>
    <dgm:pt modelId="{77CBA6D7-6E66-4DDC-A4D0-7DB0281617FF}" type="pres">
      <dgm:prSet presAssocID="{4B4FBD20-37EB-40AE-8774-0128EFD36835}" presName="connectorText" presStyleLbl="sibTrans1D1" presStyleIdx="6" presStyleCnt="15"/>
      <dgm:spPr/>
      <dgm:t>
        <a:bodyPr/>
        <a:lstStyle/>
        <a:p>
          <a:endParaRPr lang="et-EE"/>
        </a:p>
      </dgm:t>
    </dgm:pt>
    <dgm:pt modelId="{EF8C08F5-B075-4A14-86A2-188537B3FBF9}" type="pres">
      <dgm:prSet presAssocID="{447B3EBE-FC75-4071-A2D3-383539CAFCF9}" presName="node" presStyleLbl="node1" presStyleIdx="7" presStyleCnt="16">
        <dgm:presLayoutVars>
          <dgm:bulletEnabled val="1"/>
        </dgm:presLayoutVars>
      </dgm:prSet>
      <dgm:spPr/>
      <dgm:t>
        <a:bodyPr/>
        <a:lstStyle/>
        <a:p>
          <a:endParaRPr lang="et-EE"/>
        </a:p>
      </dgm:t>
    </dgm:pt>
    <dgm:pt modelId="{D3FD288D-9EF8-435E-B969-773926D02032}" type="pres">
      <dgm:prSet presAssocID="{7D291A13-2B21-488F-B1C6-7AFCD955A820}" presName="sibTrans" presStyleLbl="sibTrans1D1" presStyleIdx="7" presStyleCnt="15"/>
      <dgm:spPr/>
      <dgm:t>
        <a:bodyPr/>
        <a:lstStyle/>
        <a:p>
          <a:endParaRPr lang="et-EE"/>
        </a:p>
      </dgm:t>
    </dgm:pt>
    <dgm:pt modelId="{ED3481CC-5046-437C-B968-A80F6008E6A6}" type="pres">
      <dgm:prSet presAssocID="{7D291A13-2B21-488F-B1C6-7AFCD955A820}" presName="connectorText" presStyleLbl="sibTrans1D1" presStyleIdx="7" presStyleCnt="15"/>
      <dgm:spPr/>
      <dgm:t>
        <a:bodyPr/>
        <a:lstStyle/>
        <a:p>
          <a:endParaRPr lang="et-EE"/>
        </a:p>
      </dgm:t>
    </dgm:pt>
    <dgm:pt modelId="{456F0C17-FC5C-456C-9576-331A21991679}" type="pres">
      <dgm:prSet presAssocID="{78F44579-6A27-48AC-861A-06FF5D1DD9E6}" presName="node" presStyleLbl="node1" presStyleIdx="8" presStyleCnt="16">
        <dgm:presLayoutVars>
          <dgm:bulletEnabled val="1"/>
        </dgm:presLayoutVars>
      </dgm:prSet>
      <dgm:spPr/>
      <dgm:t>
        <a:bodyPr/>
        <a:lstStyle/>
        <a:p>
          <a:endParaRPr lang="et-EE"/>
        </a:p>
      </dgm:t>
    </dgm:pt>
    <dgm:pt modelId="{2E2A44C8-C1A1-4AAD-97CB-AAC9037315F7}" type="pres">
      <dgm:prSet presAssocID="{AAC77A1F-49D7-431D-8CEB-68A938B3A5E0}" presName="sibTrans" presStyleLbl="sibTrans1D1" presStyleIdx="8" presStyleCnt="15"/>
      <dgm:spPr/>
      <dgm:t>
        <a:bodyPr/>
        <a:lstStyle/>
        <a:p>
          <a:endParaRPr lang="et-EE"/>
        </a:p>
      </dgm:t>
    </dgm:pt>
    <dgm:pt modelId="{8718CED6-F18F-4667-B343-94F7CA5E185C}" type="pres">
      <dgm:prSet presAssocID="{AAC77A1F-49D7-431D-8CEB-68A938B3A5E0}" presName="connectorText" presStyleLbl="sibTrans1D1" presStyleIdx="8" presStyleCnt="15"/>
      <dgm:spPr/>
      <dgm:t>
        <a:bodyPr/>
        <a:lstStyle/>
        <a:p>
          <a:endParaRPr lang="et-EE"/>
        </a:p>
      </dgm:t>
    </dgm:pt>
    <dgm:pt modelId="{59F583C6-FAC7-47FC-A480-15A35CA24569}" type="pres">
      <dgm:prSet presAssocID="{63FBF57B-3264-4B49-8898-F567CB9EF23E}" presName="node" presStyleLbl="node1" presStyleIdx="9" presStyleCnt="16">
        <dgm:presLayoutVars>
          <dgm:bulletEnabled val="1"/>
        </dgm:presLayoutVars>
      </dgm:prSet>
      <dgm:spPr/>
      <dgm:t>
        <a:bodyPr/>
        <a:lstStyle/>
        <a:p>
          <a:endParaRPr lang="et-EE"/>
        </a:p>
      </dgm:t>
    </dgm:pt>
    <dgm:pt modelId="{31529FA6-C051-4D54-883A-504CFAD5486E}" type="pres">
      <dgm:prSet presAssocID="{8344707E-30DD-42A1-B8D4-9BF308A90502}" presName="sibTrans" presStyleLbl="sibTrans1D1" presStyleIdx="9" presStyleCnt="15"/>
      <dgm:spPr/>
      <dgm:t>
        <a:bodyPr/>
        <a:lstStyle/>
        <a:p>
          <a:endParaRPr lang="et-EE"/>
        </a:p>
      </dgm:t>
    </dgm:pt>
    <dgm:pt modelId="{4DCC6DC3-464D-4C66-B66B-3B26117E8D41}" type="pres">
      <dgm:prSet presAssocID="{8344707E-30DD-42A1-B8D4-9BF308A90502}" presName="connectorText" presStyleLbl="sibTrans1D1" presStyleIdx="9" presStyleCnt="15"/>
      <dgm:spPr/>
      <dgm:t>
        <a:bodyPr/>
        <a:lstStyle/>
        <a:p>
          <a:endParaRPr lang="et-EE"/>
        </a:p>
      </dgm:t>
    </dgm:pt>
    <dgm:pt modelId="{0CAD4F0E-56F1-4F07-ADDE-5B7F582DDE9D}" type="pres">
      <dgm:prSet presAssocID="{A3789460-3623-4DEE-BEC2-58AF3A685D70}" presName="node" presStyleLbl="node1" presStyleIdx="10" presStyleCnt="16">
        <dgm:presLayoutVars>
          <dgm:bulletEnabled val="1"/>
        </dgm:presLayoutVars>
      </dgm:prSet>
      <dgm:spPr/>
      <dgm:t>
        <a:bodyPr/>
        <a:lstStyle/>
        <a:p>
          <a:endParaRPr lang="et-EE"/>
        </a:p>
      </dgm:t>
    </dgm:pt>
    <dgm:pt modelId="{B829ECE1-C50E-4BCC-BBC1-738561C8AE33}" type="pres">
      <dgm:prSet presAssocID="{9FCD709D-A273-456B-AB71-CC16A0F93ACB}" presName="sibTrans" presStyleLbl="sibTrans1D1" presStyleIdx="10" presStyleCnt="15"/>
      <dgm:spPr/>
      <dgm:t>
        <a:bodyPr/>
        <a:lstStyle/>
        <a:p>
          <a:endParaRPr lang="et-EE"/>
        </a:p>
      </dgm:t>
    </dgm:pt>
    <dgm:pt modelId="{90C817B6-4856-4568-9694-CF8B733537C3}" type="pres">
      <dgm:prSet presAssocID="{9FCD709D-A273-456B-AB71-CC16A0F93ACB}" presName="connectorText" presStyleLbl="sibTrans1D1" presStyleIdx="10" presStyleCnt="15"/>
      <dgm:spPr/>
      <dgm:t>
        <a:bodyPr/>
        <a:lstStyle/>
        <a:p>
          <a:endParaRPr lang="et-EE"/>
        </a:p>
      </dgm:t>
    </dgm:pt>
    <dgm:pt modelId="{72EAF682-161E-4DBA-A5B4-333B1183A7C3}" type="pres">
      <dgm:prSet presAssocID="{8C8D78C7-21FB-4518-A8E0-96A2CF624A48}" presName="node" presStyleLbl="node1" presStyleIdx="11" presStyleCnt="16">
        <dgm:presLayoutVars>
          <dgm:bulletEnabled val="1"/>
        </dgm:presLayoutVars>
      </dgm:prSet>
      <dgm:spPr/>
      <dgm:t>
        <a:bodyPr/>
        <a:lstStyle/>
        <a:p>
          <a:endParaRPr lang="et-EE"/>
        </a:p>
      </dgm:t>
    </dgm:pt>
    <dgm:pt modelId="{9913837C-20FC-4060-8F71-16DFB9777A41}" type="pres">
      <dgm:prSet presAssocID="{F1E23996-8131-4592-99E2-BFBC378E7607}" presName="sibTrans" presStyleLbl="sibTrans1D1" presStyleIdx="11" presStyleCnt="15"/>
      <dgm:spPr/>
      <dgm:t>
        <a:bodyPr/>
        <a:lstStyle/>
        <a:p>
          <a:endParaRPr lang="et-EE"/>
        </a:p>
      </dgm:t>
    </dgm:pt>
    <dgm:pt modelId="{40362CC9-34AE-4FF7-8FB3-BD7C28A1D417}" type="pres">
      <dgm:prSet presAssocID="{F1E23996-8131-4592-99E2-BFBC378E7607}" presName="connectorText" presStyleLbl="sibTrans1D1" presStyleIdx="11" presStyleCnt="15"/>
      <dgm:spPr/>
      <dgm:t>
        <a:bodyPr/>
        <a:lstStyle/>
        <a:p>
          <a:endParaRPr lang="et-EE"/>
        </a:p>
      </dgm:t>
    </dgm:pt>
    <dgm:pt modelId="{CFA7091D-6B88-489B-ADB0-6609BE4EA51C}" type="pres">
      <dgm:prSet presAssocID="{81FBE7A4-D4B8-4A60-AA00-5AEB6152F714}" presName="node" presStyleLbl="node1" presStyleIdx="12" presStyleCnt="16">
        <dgm:presLayoutVars>
          <dgm:bulletEnabled val="1"/>
        </dgm:presLayoutVars>
      </dgm:prSet>
      <dgm:spPr/>
      <dgm:t>
        <a:bodyPr/>
        <a:lstStyle/>
        <a:p>
          <a:endParaRPr lang="et-EE"/>
        </a:p>
      </dgm:t>
    </dgm:pt>
    <dgm:pt modelId="{FBB17072-5151-4007-942C-426A04A61F01}" type="pres">
      <dgm:prSet presAssocID="{97F0C1BC-BD2C-4232-AC95-84D57127D94C}" presName="sibTrans" presStyleLbl="sibTrans1D1" presStyleIdx="12" presStyleCnt="15"/>
      <dgm:spPr/>
      <dgm:t>
        <a:bodyPr/>
        <a:lstStyle/>
        <a:p>
          <a:endParaRPr lang="et-EE"/>
        </a:p>
      </dgm:t>
    </dgm:pt>
    <dgm:pt modelId="{63FFF7D7-46C0-4DA6-AA62-5EAF4845A851}" type="pres">
      <dgm:prSet presAssocID="{97F0C1BC-BD2C-4232-AC95-84D57127D94C}" presName="connectorText" presStyleLbl="sibTrans1D1" presStyleIdx="12" presStyleCnt="15"/>
      <dgm:spPr/>
      <dgm:t>
        <a:bodyPr/>
        <a:lstStyle/>
        <a:p>
          <a:endParaRPr lang="et-EE"/>
        </a:p>
      </dgm:t>
    </dgm:pt>
    <dgm:pt modelId="{84955ABA-9A75-4C5D-90B5-B0203423F71F}" type="pres">
      <dgm:prSet presAssocID="{4F11AFE8-8A8D-45BC-9270-CB9FE867DE45}" presName="node" presStyleLbl="node1" presStyleIdx="13" presStyleCnt="16">
        <dgm:presLayoutVars>
          <dgm:bulletEnabled val="1"/>
        </dgm:presLayoutVars>
      </dgm:prSet>
      <dgm:spPr/>
      <dgm:t>
        <a:bodyPr/>
        <a:lstStyle/>
        <a:p>
          <a:endParaRPr lang="et-EE"/>
        </a:p>
      </dgm:t>
    </dgm:pt>
    <dgm:pt modelId="{D3B1037A-A9F2-4BA4-B794-FC7B9069470C}" type="pres">
      <dgm:prSet presAssocID="{33C84B59-0909-4AA4-AACF-A0A55CEEBABB}" presName="sibTrans" presStyleLbl="sibTrans1D1" presStyleIdx="13" presStyleCnt="15"/>
      <dgm:spPr/>
      <dgm:t>
        <a:bodyPr/>
        <a:lstStyle/>
        <a:p>
          <a:endParaRPr lang="et-EE"/>
        </a:p>
      </dgm:t>
    </dgm:pt>
    <dgm:pt modelId="{85D2A497-51BD-4F5B-A77E-91D60E1D8ADE}" type="pres">
      <dgm:prSet presAssocID="{33C84B59-0909-4AA4-AACF-A0A55CEEBABB}" presName="connectorText" presStyleLbl="sibTrans1D1" presStyleIdx="13" presStyleCnt="15"/>
      <dgm:spPr/>
      <dgm:t>
        <a:bodyPr/>
        <a:lstStyle/>
        <a:p>
          <a:endParaRPr lang="et-EE"/>
        </a:p>
      </dgm:t>
    </dgm:pt>
    <dgm:pt modelId="{1B939CD6-1724-4542-B992-66F0C907B9D4}" type="pres">
      <dgm:prSet presAssocID="{266EDD95-3653-48DE-B436-0987FEEDCB24}" presName="node" presStyleLbl="node1" presStyleIdx="14" presStyleCnt="16">
        <dgm:presLayoutVars>
          <dgm:bulletEnabled val="1"/>
        </dgm:presLayoutVars>
      </dgm:prSet>
      <dgm:spPr/>
      <dgm:t>
        <a:bodyPr/>
        <a:lstStyle/>
        <a:p>
          <a:endParaRPr lang="et-EE"/>
        </a:p>
      </dgm:t>
    </dgm:pt>
    <dgm:pt modelId="{3EE552D6-CFDD-4C67-B33C-E0AFFCB6B203}" type="pres">
      <dgm:prSet presAssocID="{7326047A-EA59-49D8-9A75-45682856B3DF}" presName="sibTrans" presStyleLbl="sibTrans1D1" presStyleIdx="14" presStyleCnt="15"/>
      <dgm:spPr/>
      <dgm:t>
        <a:bodyPr/>
        <a:lstStyle/>
        <a:p>
          <a:endParaRPr lang="et-EE"/>
        </a:p>
      </dgm:t>
    </dgm:pt>
    <dgm:pt modelId="{D7498B30-D865-4769-94D2-EFF0633F8859}" type="pres">
      <dgm:prSet presAssocID="{7326047A-EA59-49D8-9A75-45682856B3DF}" presName="connectorText" presStyleLbl="sibTrans1D1" presStyleIdx="14" presStyleCnt="15"/>
      <dgm:spPr/>
      <dgm:t>
        <a:bodyPr/>
        <a:lstStyle/>
        <a:p>
          <a:endParaRPr lang="et-EE"/>
        </a:p>
      </dgm:t>
    </dgm:pt>
    <dgm:pt modelId="{9DE08985-D5CD-49A8-AFBB-549FF9A76E79}" type="pres">
      <dgm:prSet presAssocID="{AF60E07B-B5D9-4BCA-A2CA-2FFA5F07E74D}" presName="node" presStyleLbl="node1" presStyleIdx="15" presStyleCnt="16" custScaleX="167394" custScaleY="128235">
        <dgm:presLayoutVars>
          <dgm:bulletEnabled val="1"/>
        </dgm:presLayoutVars>
      </dgm:prSet>
      <dgm:spPr/>
      <dgm:t>
        <a:bodyPr/>
        <a:lstStyle/>
        <a:p>
          <a:endParaRPr lang="et-EE"/>
        </a:p>
      </dgm:t>
    </dgm:pt>
  </dgm:ptLst>
  <dgm:cxnLst>
    <dgm:cxn modelId="{76384DDB-A5B6-45B6-8243-5842A51CF831}" type="presOf" srcId="{78F44579-6A27-48AC-861A-06FF5D1DD9E6}" destId="{456F0C17-FC5C-456C-9576-331A21991679}" srcOrd="0" destOrd="0" presId="urn:microsoft.com/office/officeart/2016/7/layout/RepeatingBendingProcessNew"/>
    <dgm:cxn modelId="{2F887976-B9E2-4562-94D4-E8E221D1B293}" srcId="{BE423D82-F30C-4247-ACD1-D8E5B6A37554}" destId="{A3789460-3623-4DEE-BEC2-58AF3A685D70}" srcOrd="10" destOrd="0" parTransId="{529F9497-B289-4D54-911B-01BF43D6DFAE}" sibTransId="{9FCD709D-A273-456B-AB71-CC16A0F93ACB}"/>
    <dgm:cxn modelId="{5879A018-4408-4070-90B9-5AE5A220961D}" srcId="{BE423D82-F30C-4247-ACD1-D8E5B6A37554}" destId="{447B3EBE-FC75-4071-A2D3-383539CAFCF9}" srcOrd="7" destOrd="0" parTransId="{20E622AA-0B93-44DF-B80F-853248EDB352}" sibTransId="{7D291A13-2B21-488F-B1C6-7AFCD955A820}"/>
    <dgm:cxn modelId="{4F3A6047-70E7-44F6-A387-230504503EAF}" type="presOf" srcId="{7704B73C-9858-4906-ADE3-722127A3DD58}" destId="{FFCA6B95-3CCE-42B8-A0A0-7A88A7DBAD55}" srcOrd="0" destOrd="0" presId="urn:microsoft.com/office/officeart/2016/7/layout/RepeatingBendingProcessNew"/>
    <dgm:cxn modelId="{A0AE26BC-44B6-48CA-86AB-FD54CA1274A2}" srcId="{BE423D82-F30C-4247-ACD1-D8E5B6A37554}" destId="{78F44579-6A27-48AC-861A-06FF5D1DD9E6}" srcOrd="8" destOrd="0" parTransId="{0DEC4397-9753-47B9-B3CD-EC2DDAD6E7FF}" sibTransId="{AAC77A1F-49D7-431D-8CEB-68A938B3A5E0}"/>
    <dgm:cxn modelId="{B16E1A3E-02BD-4B48-B141-1942E4873588}" type="presOf" srcId="{1F171199-2815-42DF-882F-C903525AAF3B}" destId="{9D44C303-05C2-4ED7-A3F6-2501202E7DD1}" srcOrd="0" destOrd="0" presId="urn:microsoft.com/office/officeart/2016/7/layout/RepeatingBendingProcessNew"/>
    <dgm:cxn modelId="{8A9B5A44-D2F6-433A-9AE9-96A6B90BF8F5}" type="presOf" srcId="{97F0C1BC-BD2C-4232-AC95-84D57127D94C}" destId="{FBB17072-5151-4007-942C-426A04A61F01}" srcOrd="0" destOrd="0" presId="urn:microsoft.com/office/officeart/2016/7/layout/RepeatingBendingProcessNew"/>
    <dgm:cxn modelId="{83B27F59-E235-4A84-BDA2-205808720A42}" type="presOf" srcId="{C3A96665-4667-4DAB-9E7D-5CA1941FBDA1}" destId="{1D15C417-4365-4367-9388-8D903DE91FC3}" srcOrd="0" destOrd="0" presId="urn:microsoft.com/office/officeart/2016/7/layout/RepeatingBendingProcessNew"/>
    <dgm:cxn modelId="{7E5412FC-9D96-4877-AF35-3AB2619F06E8}" type="presOf" srcId="{420F2588-3064-4841-9BE5-722FBF198DDB}" destId="{CBB46B3C-72F1-46C2-84D8-3E93562D3FB3}" srcOrd="1" destOrd="0" presId="urn:microsoft.com/office/officeart/2016/7/layout/RepeatingBendingProcessNew"/>
    <dgm:cxn modelId="{71110594-CEF6-4E99-8FF4-87FB5158D30B}" srcId="{BE423D82-F30C-4247-ACD1-D8E5B6A37554}" destId="{1F171199-2815-42DF-882F-C903525AAF3B}" srcOrd="6" destOrd="0" parTransId="{7EFC13AB-8EAD-4105-8400-1D64EE053F32}" sibTransId="{4B4FBD20-37EB-40AE-8774-0128EFD36835}"/>
    <dgm:cxn modelId="{31F1AB4A-DEA9-4BBD-A4A7-4F7E56D18154}" type="presOf" srcId="{BF9FD67B-358F-4026-B5DC-7DD611BA0EC3}" destId="{5D80D092-BD86-4E01-9C37-2CCDDF29E41F}" srcOrd="0" destOrd="0" presId="urn:microsoft.com/office/officeart/2016/7/layout/RepeatingBendingProcessNew"/>
    <dgm:cxn modelId="{DF919244-6804-426D-9C17-FE9152BF8449}" type="presOf" srcId="{F1E23996-8131-4592-99E2-BFBC378E7607}" destId="{40362CC9-34AE-4FF7-8FB3-BD7C28A1D417}" srcOrd="1" destOrd="0" presId="urn:microsoft.com/office/officeart/2016/7/layout/RepeatingBendingProcessNew"/>
    <dgm:cxn modelId="{7BE529EA-5370-475B-B573-BF971FE60DC9}" srcId="{BE423D82-F30C-4247-ACD1-D8E5B6A37554}" destId="{7704B73C-9858-4906-ADE3-722127A3DD58}" srcOrd="4" destOrd="0" parTransId="{C3028875-D3DB-462B-854A-2903AAC694D5}" sibTransId="{0F4D9AE4-2FD8-43C7-91DE-E7BA02F30884}"/>
    <dgm:cxn modelId="{0CD918FF-3402-479A-8B13-BFE49C6D49E3}" srcId="{BE423D82-F30C-4247-ACD1-D8E5B6A37554}" destId="{0ADFBBB1-C9FC-449B-A023-5FA91AECEC74}" srcOrd="0" destOrd="0" parTransId="{A184100D-996E-45F8-BF1F-7C57F049FB36}" sibTransId="{BF9FD67B-358F-4026-B5DC-7DD611BA0EC3}"/>
    <dgm:cxn modelId="{4989BB81-00E4-4145-9068-93E8FA0E94FA}" srcId="{BE423D82-F30C-4247-ACD1-D8E5B6A37554}" destId="{81FBE7A4-D4B8-4A60-AA00-5AEB6152F714}" srcOrd="12" destOrd="0" parTransId="{055DE4DC-9DEA-44F0-8304-9FD4A7A5C1FC}" sibTransId="{97F0C1BC-BD2C-4232-AC95-84D57127D94C}"/>
    <dgm:cxn modelId="{874FAF44-5218-4C7B-BE04-1A51A7AA78E0}" type="presOf" srcId="{20C53AA8-2507-4BFD-B217-ADB430A30C29}" destId="{DD0F6688-B37E-4265-9DE7-A2811C95C61A}" srcOrd="0" destOrd="0" presId="urn:microsoft.com/office/officeart/2016/7/layout/RepeatingBendingProcessNew"/>
    <dgm:cxn modelId="{8E321CAD-B5F8-4340-A937-57E67FF330F6}" srcId="{BE423D82-F30C-4247-ACD1-D8E5B6A37554}" destId="{4F11AFE8-8A8D-45BC-9270-CB9FE867DE45}" srcOrd="13" destOrd="0" parTransId="{630B0A52-6D0D-4495-9D5B-7172A60A15DF}" sibTransId="{33C84B59-0909-4AA4-AACF-A0A55CEEBABB}"/>
    <dgm:cxn modelId="{8A4763EB-9303-4E56-84AD-3BA78C58D8E4}" type="presOf" srcId="{4B4FBD20-37EB-40AE-8774-0128EFD36835}" destId="{77CBA6D7-6E66-4DDC-A4D0-7DB0281617FF}" srcOrd="1" destOrd="0" presId="urn:microsoft.com/office/officeart/2016/7/layout/RepeatingBendingProcessNew"/>
    <dgm:cxn modelId="{8A23A695-71E9-492B-AE1C-E47C6C48FE4D}" srcId="{BE423D82-F30C-4247-ACD1-D8E5B6A37554}" destId="{8078C246-106E-4EDB-9C81-696ACC1917A6}" srcOrd="1" destOrd="0" parTransId="{6A053CDE-1CA6-407D-9692-F5CB055DBCC9}" sibTransId="{20C53AA8-2507-4BFD-B217-ADB430A30C29}"/>
    <dgm:cxn modelId="{9721D112-13AE-4A64-88B3-669D80DE9443}" type="presOf" srcId="{9FCD709D-A273-456B-AB71-CC16A0F93ACB}" destId="{B829ECE1-C50E-4BCC-BBC1-738561C8AE33}" srcOrd="0" destOrd="0" presId="urn:microsoft.com/office/officeart/2016/7/layout/RepeatingBendingProcessNew"/>
    <dgm:cxn modelId="{BFAD09EC-7C67-42A0-89C9-0EFB339D6A08}" type="presOf" srcId="{447B3EBE-FC75-4071-A2D3-383539CAFCF9}" destId="{EF8C08F5-B075-4A14-86A2-188537B3FBF9}" srcOrd="0" destOrd="0" presId="urn:microsoft.com/office/officeart/2016/7/layout/RepeatingBendingProcessNew"/>
    <dgm:cxn modelId="{33D19BD5-6914-44EF-953C-708D08621C01}" type="presOf" srcId="{0ADFBBB1-C9FC-449B-A023-5FA91AECEC74}" destId="{6F13F8AE-4CD5-4CD7-8803-9A10C3660509}" srcOrd="0" destOrd="0" presId="urn:microsoft.com/office/officeart/2016/7/layout/RepeatingBendingProcessNew"/>
    <dgm:cxn modelId="{E055B48C-4C14-45ED-AF73-856AEB99B6F6}" srcId="{BE423D82-F30C-4247-ACD1-D8E5B6A37554}" destId="{63FBF57B-3264-4B49-8898-F567CB9EF23E}" srcOrd="9" destOrd="0" parTransId="{F7789D53-86DA-4418-B66F-A5E5AB2294B9}" sibTransId="{8344707E-30DD-42A1-B8D4-9BF308A90502}"/>
    <dgm:cxn modelId="{09C130DB-8DA6-4FA0-B540-E735035AFEE8}" type="presOf" srcId="{8344707E-30DD-42A1-B8D4-9BF308A90502}" destId="{31529FA6-C051-4D54-883A-504CFAD5486E}" srcOrd="0" destOrd="0" presId="urn:microsoft.com/office/officeart/2016/7/layout/RepeatingBendingProcessNew"/>
    <dgm:cxn modelId="{C9DAE05D-2B5E-4A7B-891E-6A82FB06CEC7}" type="presOf" srcId="{266EDD95-3653-48DE-B436-0987FEEDCB24}" destId="{1B939CD6-1724-4542-B992-66F0C907B9D4}" srcOrd="0" destOrd="0" presId="urn:microsoft.com/office/officeart/2016/7/layout/RepeatingBendingProcessNew"/>
    <dgm:cxn modelId="{615F06D7-44EA-4C4B-BAE5-959E135C5788}" type="presOf" srcId="{AF60E07B-B5D9-4BCA-A2CA-2FFA5F07E74D}" destId="{9DE08985-D5CD-49A8-AFBB-549FF9A76E79}" srcOrd="0" destOrd="0" presId="urn:microsoft.com/office/officeart/2016/7/layout/RepeatingBendingProcessNew"/>
    <dgm:cxn modelId="{F16187EB-E973-49E7-936D-F1BEEE5B5177}" type="presOf" srcId="{8C6BAC25-E014-4F66-B44E-6A8AE3B35A80}" destId="{526490B1-F639-4AD7-801D-AFE0B9E46CAD}" srcOrd="1" destOrd="0" presId="urn:microsoft.com/office/officeart/2016/7/layout/RepeatingBendingProcessNew"/>
    <dgm:cxn modelId="{7E02AF66-224F-4151-945B-4D81C56E9DDC}" srcId="{BE423D82-F30C-4247-ACD1-D8E5B6A37554}" destId="{80A4F24C-039B-4B82-B0A6-3723883F728B}" srcOrd="2" destOrd="0" parTransId="{A5C189B7-486B-4D7B-9190-E7B66AA35E7C}" sibTransId="{420F2588-3064-4841-9BE5-722FBF198DDB}"/>
    <dgm:cxn modelId="{BDA5B821-1ED4-4A53-8346-9CB525C7B825}" type="presOf" srcId="{7326047A-EA59-49D8-9A75-45682856B3DF}" destId="{3EE552D6-CFDD-4C67-B33C-E0AFFCB6B203}" srcOrd="0" destOrd="0" presId="urn:microsoft.com/office/officeart/2016/7/layout/RepeatingBendingProcessNew"/>
    <dgm:cxn modelId="{044775FF-93C8-4728-A12E-F70D0C154305}" type="presOf" srcId="{0F4D9AE4-2FD8-43C7-91DE-E7BA02F30884}" destId="{F4AC6BEF-CAFE-43C0-A066-C1954CA77DFF}" srcOrd="0" destOrd="0" presId="urn:microsoft.com/office/officeart/2016/7/layout/RepeatingBendingProcessNew"/>
    <dgm:cxn modelId="{F57FE8CE-1677-44EE-9B54-00CFBCF38B44}" type="presOf" srcId="{8C6BAC25-E014-4F66-B44E-6A8AE3B35A80}" destId="{274B3CC8-A92C-4BCE-A422-A4AF25C74D6A}" srcOrd="0" destOrd="0" presId="urn:microsoft.com/office/officeart/2016/7/layout/RepeatingBendingProcessNew"/>
    <dgm:cxn modelId="{EEA02663-605B-4C91-95EC-23EB3596F9F7}" srcId="{BE423D82-F30C-4247-ACD1-D8E5B6A37554}" destId="{266EDD95-3653-48DE-B436-0987FEEDCB24}" srcOrd="14" destOrd="0" parTransId="{04C21D08-C69D-42AF-8F5E-45797DA88364}" sibTransId="{7326047A-EA59-49D8-9A75-45682856B3DF}"/>
    <dgm:cxn modelId="{764518D6-8967-4798-821A-A464F8966E50}" type="presOf" srcId="{8078C246-106E-4EDB-9C81-696ACC1917A6}" destId="{85D303EB-F431-42DE-A5C4-65A074C1FC52}" srcOrd="0" destOrd="0" presId="urn:microsoft.com/office/officeart/2016/7/layout/RepeatingBendingProcessNew"/>
    <dgm:cxn modelId="{5F68A360-9B41-46E4-B915-AD2A059DB8CE}" type="presOf" srcId="{BF9FD67B-358F-4026-B5DC-7DD611BA0EC3}" destId="{6A18163A-BD5A-4E2A-AB7E-D3BC1EF129A5}" srcOrd="1" destOrd="0" presId="urn:microsoft.com/office/officeart/2016/7/layout/RepeatingBendingProcessNew"/>
    <dgm:cxn modelId="{A52BF2BB-471A-491D-843B-B509F5D6DC8D}" type="presOf" srcId="{9FCD709D-A273-456B-AB71-CC16A0F93ACB}" destId="{90C817B6-4856-4568-9694-CF8B733537C3}" srcOrd="1" destOrd="0" presId="urn:microsoft.com/office/officeart/2016/7/layout/RepeatingBendingProcessNew"/>
    <dgm:cxn modelId="{8FAACDB0-A115-40B9-A37B-1BF37453FA49}" type="presOf" srcId="{7D291A13-2B21-488F-B1C6-7AFCD955A820}" destId="{D3FD288D-9EF8-435E-B969-773926D02032}" srcOrd="0" destOrd="0" presId="urn:microsoft.com/office/officeart/2016/7/layout/RepeatingBendingProcessNew"/>
    <dgm:cxn modelId="{5185C738-5645-465E-9021-BC24AF835077}" type="presOf" srcId="{CA72BB3A-06C4-4507-8F47-A36E173EB7DA}" destId="{7DCC8889-D327-49D8-B26E-64BB2D2408D3}" srcOrd="0" destOrd="0" presId="urn:microsoft.com/office/officeart/2016/7/layout/RepeatingBendingProcessNew"/>
    <dgm:cxn modelId="{05ADA332-F840-4571-9D73-6F6D500A4F5C}" type="presOf" srcId="{7D291A13-2B21-488F-B1C6-7AFCD955A820}" destId="{ED3481CC-5046-437C-B968-A80F6008E6A6}" srcOrd="1" destOrd="0" presId="urn:microsoft.com/office/officeart/2016/7/layout/RepeatingBendingProcessNew"/>
    <dgm:cxn modelId="{3C48981D-D092-4E44-8F6D-0D2703E73043}" type="presOf" srcId="{BE423D82-F30C-4247-ACD1-D8E5B6A37554}" destId="{C1F2F4AF-FD90-46C7-84EA-6D541CC91547}" srcOrd="0" destOrd="0" presId="urn:microsoft.com/office/officeart/2016/7/layout/RepeatingBendingProcessNew"/>
    <dgm:cxn modelId="{75B89113-FE83-475B-A15A-3A2FA740D68B}" type="presOf" srcId="{5F1B293E-0E78-48C5-AEA0-32C249C962C4}" destId="{6330F5C5-44F7-472A-9175-4DC2F49F3E2D}" srcOrd="0" destOrd="0" presId="urn:microsoft.com/office/officeart/2016/7/layout/RepeatingBendingProcessNew"/>
    <dgm:cxn modelId="{39F5043E-9E17-4325-807D-AAAB4D5ECD38}" type="presOf" srcId="{7326047A-EA59-49D8-9A75-45682856B3DF}" destId="{D7498B30-D865-4769-94D2-EFF0633F8859}" srcOrd="1" destOrd="0" presId="urn:microsoft.com/office/officeart/2016/7/layout/RepeatingBendingProcessNew"/>
    <dgm:cxn modelId="{C2B549F3-1549-4BC6-8924-E50190A4E644}" type="presOf" srcId="{420F2588-3064-4841-9BE5-722FBF198DDB}" destId="{0FAEDDB0-BDF9-4CB9-8BDA-77FBFB08B863}" srcOrd="0" destOrd="0" presId="urn:microsoft.com/office/officeart/2016/7/layout/RepeatingBendingProcessNew"/>
    <dgm:cxn modelId="{83973618-F2A1-4B97-B3F4-C0CF090306B0}" type="presOf" srcId="{8C8D78C7-21FB-4518-A8E0-96A2CF624A48}" destId="{72EAF682-161E-4DBA-A5B4-333B1183A7C3}" srcOrd="0" destOrd="0" presId="urn:microsoft.com/office/officeart/2016/7/layout/RepeatingBendingProcessNew"/>
    <dgm:cxn modelId="{441D50EF-6079-4FE9-8699-BD607B0FA919}" srcId="{BE423D82-F30C-4247-ACD1-D8E5B6A37554}" destId="{CA72BB3A-06C4-4507-8F47-A36E173EB7DA}" srcOrd="3" destOrd="0" parTransId="{E4E469ED-B185-4DD6-814E-E65C9FE4149E}" sibTransId="{5F1B293E-0E78-48C5-AEA0-32C249C962C4}"/>
    <dgm:cxn modelId="{A48497C4-EB03-4A73-A008-2AFDE0AEAFD2}" type="presOf" srcId="{8344707E-30DD-42A1-B8D4-9BF308A90502}" destId="{4DCC6DC3-464D-4C66-B66B-3B26117E8D41}" srcOrd="1" destOrd="0" presId="urn:microsoft.com/office/officeart/2016/7/layout/RepeatingBendingProcessNew"/>
    <dgm:cxn modelId="{9709A16F-DDC9-4709-BC0C-EC32B7BF2B4B}" type="presOf" srcId="{A3789460-3623-4DEE-BEC2-58AF3A685D70}" destId="{0CAD4F0E-56F1-4F07-ADDE-5B7F582DDE9D}" srcOrd="0" destOrd="0" presId="urn:microsoft.com/office/officeart/2016/7/layout/RepeatingBendingProcessNew"/>
    <dgm:cxn modelId="{39590DCE-A749-490E-840C-E2AA46D9599C}" srcId="{BE423D82-F30C-4247-ACD1-D8E5B6A37554}" destId="{C3A96665-4667-4DAB-9E7D-5CA1941FBDA1}" srcOrd="5" destOrd="0" parTransId="{AA5D3ECC-B465-45D1-9D39-27FD92B9E59B}" sibTransId="{8C6BAC25-E014-4F66-B44E-6A8AE3B35A80}"/>
    <dgm:cxn modelId="{3CB38B38-D817-4CD6-9BFF-C7D868F35CA8}" type="presOf" srcId="{0F4D9AE4-2FD8-43C7-91DE-E7BA02F30884}" destId="{F94A24DC-A0CB-42FA-94FB-FF24EE77BCDB}" srcOrd="1" destOrd="0" presId="urn:microsoft.com/office/officeart/2016/7/layout/RepeatingBendingProcessNew"/>
    <dgm:cxn modelId="{0076D4ED-671B-4183-B316-DB42F2556B4C}" type="presOf" srcId="{20C53AA8-2507-4BFD-B217-ADB430A30C29}" destId="{8630F4ED-2149-4062-A6FE-46BBB866586D}" srcOrd="1" destOrd="0" presId="urn:microsoft.com/office/officeart/2016/7/layout/RepeatingBendingProcessNew"/>
    <dgm:cxn modelId="{43B66FEF-B3CA-4EF8-A600-4272C6E2CE0C}" type="presOf" srcId="{81FBE7A4-D4B8-4A60-AA00-5AEB6152F714}" destId="{CFA7091D-6B88-489B-ADB0-6609BE4EA51C}" srcOrd="0" destOrd="0" presId="urn:microsoft.com/office/officeart/2016/7/layout/RepeatingBendingProcessNew"/>
    <dgm:cxn modelId="{5D9B7164-F5F1-4154-851B-A57B9444A666}" type="presOf" srcId="{63FBF57B-3264-4B49-8898-F567CB9EF23E}" destId="{59F583C6-FAC7-47FC-A480-15A35CA24569}" srcOrd="0" destOrd="0" presId="urn:microsoft.com/office/officeart/2016/7/layout/RepeatingBendingProcessNew"/>
    <dgm:cxn modelId="{AF406365-004C-4C43-86CA-02D3D3E8E566}" type="presOf" srcId="{F1E23996-8131-4592-99E2-BFBC378E7607}" destId="{9913837C-20FC-4060-8F71-16DFB9777A41}" srcOrd="0" destOrd="0" presId="urn:microsoft.com/office/officeart/2016/7/layout/RepeatingBendingProcessNew"/>
    <dgm:cxn modelId="{3CA74E9A-D08C-4B9D-AE87-1A1248017B17}" type="presOf" srcId="{80A4F24C-039B-4B82-B0A6-3723883F728B}" destId="{04C08287-9DE5-4290-A322-3D9E79906FB5}" srcOrd="0" destOrd="0" presId="urn:microsoft.com/office/officeart/2016/7/layout/RepeatingBendingProcessNew"/>
    <dgm:cxn modelId="{5DE84481-41E8-4413-8EE3-64986A3CEEC6}" type="presOf" srcId="{5F1B293E-0E78-48C5-AEA0-32C249C962C4}" destId="{0C6EED50-4A3C-4F86-84FE-B081298EBCD2}" srcOrd="1" destOrd="0" presId="urn:microsoft.com/office/officeart/2016/7/layout/RepeatingBendingProcessNew"/>
    <dgm:cxn modelId="{C96E5458-CAE9-4E47-8B12-0497E2398DBB}" type="presOf" srcId="{4F11AFE8-8A8D-45BC-9270-CB9FE867DE45}" destId="{84955ABA-9A75-4C5D-90B5-B0203423F71F}" srcOrd="0" destOrd="0" presId="urn:microsoft.com/office/officeart/2016/7/layout/RepeatingBendingProcessNew"/>
    <dgm:cxn modelId="{7023335A-FB6C-4D1F-84C6-68FE82D7AAB8}" type="presOf" srcId="{4B4FBD20-37EB-40AE-8774-0128EFD36835}" destId="{EE370EAD-D174-4C45-8B6E-5098BB72F1DA}" srcOrd="0" destOrd="0" presId="urn:microsoft.com/office/officeart/2016/7/layout/RepeatingBendingProcessNew"/>
    <dgm:cxn modelId="{FF1DDF9A-0399-44FB-8192-A62D73CD17F6}" type="presOf" srcId="{33C84B59-0909-4AA4-AACF-A0A55CEEBABB}" destId="{D3B1037A-A9F2-4BA4-B794-FC7B9069470C}" srcOrd="0" destOrd="0" presId="urn:microsoft.com/office/officeart/2016/7/layout/RepeatingBendingProcessNew"/>
    <dgm:cxn modelId="{B1CFA050-A669-4B7B-A6AC-9D4482B502BD}" type="presOf" srcId="{33C84B59-0909-4AA4-AACF-A0A55CEEBABB}" destId="{85D2A497-51BD-4F5B-A77E-91D60E1D8ADE}" srcOrd="1" destOrd="0" presId="urn:microsoft.com/office/officeart/2016/7/layout/RepeatingBendingProcessNew"/>
    <dgm:cxn modelId="{90F7116E-327A-4EDD-9B76-FD324E408041}" type="presOf" srcId="{AAC77A1F-49D7-431D-8CEB-68A938B3A5E0}" destId="{2E2A44C8-C1A1-4AAD-97CB-AAC9037315F7}" srcOrd="0" destOrd="0" presId="urn:microsoft.com/office/officeart/2016/7/layout/RepeatingBendingProcessNew"/>
    <dgm:cxn modelId="{DEFD1B78-8A86-4529-88F8-40A69EF711C9}" type="presOf" srcId="{AAC77A1F-49D7-431D-8CEB-68A938B3A5E0}" destId="{8718CED6-F18F-4667-B343-94F7CA5E185C}" srcOrd="1" destOrd="0" presId="urn:microsoft.com/office/officeart/2016/7/layout/RepeatingBendingProcessNew"/>
    <dgm:cxn modelId="{33805029-7869-45C8-B797-484712F32A40}" srcId="{BE423D82-F30C-4247-ACD1-D8E5B6A37554}" destId="{8C8D78C7-21FB-4518-A8E0-96A2CF624A48}" srcOrd="11" destOrd="0" parTransId="{BC58EA99-C173-460E-99DF-E5950CCFF203}" sibTransId="{F1E23996-8131-4592-99E2-BFBC378E7607}"/>
    <dgm:cxn modelId="{88005186-9E05-4CB2-909E-E3C0FC32D0F2}" type="presOf" srcId="{97F0C1BC-BD2C-4232-AC95-84D57127D94C}" destId="{63FFF7D7-46C0-4DA6-AA62-5EAF4845A851}" srcOrd="1" destOrd="0" presId="urn:microsoft.com/office/officeart/2016/7/layout/RepeatingBendingProcessNew"/>
    <dgm:cxn modelId="{74EB6E60-CE9A-44CB-BB7F-54FF2E42E3D2}" srcId="{BE423D82-F30C-4247-ACD1-D8E5B6A37554}" destId="{AF60E07B-B5D9-4BCA-A2CA-2FFA5F07E74D}" srcOrd="15" destOrd="0" parTransId="{C1C95D43-028E-4384-9585-8B603815AD9D}" sibTransId="{24688548-5352-4391-849D-616A1B81FEDE}"/>
    <dgm:cxn modelId="{9D07CF96-045F-4FB7-9185-D62D43C1DB6A}" type="presParOf" srcId="{C1F2F4AF-FD90-46C7-84EA-6D541CC91547}" destId="{6F13F8AE-4CD5-4CD7-8803-9A10C3660509}" srcOrd="0" destOrd="0" presId="urn:microsoft.com/office/officeart/2016/7/layout/RepeatingBendingProcessNew"/>
    <dgm:cxn modelId="{B3FC62AA-8A7C-4622-A09C-C04C50783031}" type="presParOf" srcId="{C1F2F4AF-FD90-46C7-84EA-6D541CC91547}" destId="{5D80D092-BD86-4E01-9C37-2CCDDF29E41F}" srcOrd="1" destOrd="0" presId="urn:microsoft.com/office/officeart/2016/7/layout/RepeatingBendingProcessNew"/>
    <dgm:cxn modelId="{524D9407-D262-4A9F-B8EF-AE2AF5156319}" type="presParOf" srcId="{5D80D092-BD86-4E01-9C37-2CCDDF29E41F}" destId="{6A18163A-BD5A-4E2A-AB7E-D3BC1EF129A5}" srcOrd="0" destOrd="0" presId="urn:microsoft.com/office/officeart/2016/7/layout/RepeatingBendingProcessNew"/>
    <dgm:cxn modelId="{1A01257A-6475-45AE-A527-8851DADBE64F}" type="presParOf" srcId="{C1F2F4AF-FD90-46C7-84EA-6D541CC91547}" destId="{85D303EB-F431-42DE-A5C4-65A074C1FC52}" srcOrd="2" destOrd="0" presId="urn:microsoft.com/office/officeart/2016/7/layout/RepeatingBendingProcessNew"/>
    <dgm:cxn modelId="{0B6FBC44-EDC1-4117-B32F-1137BD662248}" type="presParOf" srcId="{C1F2F4AF-FD90-46C7-84EA-6D541CC91547}" destId="{DD0F6688-B37E-4265-9DE7-A2811C95C61A}" srcOrd="3" destOrd="0" presId="urn:microsoft.com/office/officeart/2016/7/layout/RepeatingBendingProcessNew"/>
    <dgm:cxn modelId="{4203957D-CEC6-4106-AA09-9AC1E87CCAF7}" type="presParOf" srcId="{DD0F6688-B37E-4265-9DE7-A2811C95C61A}" destId="{8630F4ED-2149-4062-A6FE-46BBB866586D}" srcOrd="0" destOrd="0" presId="urn:microsoft.com/office/officeart/2016/7/layout/RepeatingBendingProcessNew"/>
    <dgm:cxn modelId="{5C1B7701-AB2B-40E0-81A1-069ACA0C3A6D}" type="presParOf" srcId="{C1F2F4AF-FD90-46C7-84EA-6D541CC91547}" destId="{04C08287-9DE5-4290-A322-3D9E79906FB5}" srcOrd="4" destOrd="0" presId="urn:microsoft.com/office/officeart/2016/7/layout/RepeatingBendingProcessNew"/>
    <dgm:cxn modelId="{C6DA2BA4-0E6A-49BE-A9AA-A9C1EDC380A7}" type="presParOf" srcId="{C1F2F4AF-FD90-46C7-84EA-6D541CC91547}" destId="{0FAEDDB0-BDF9-4CB9-8BDA-77FBFB08B863}" srcOrd="5" destOrd="0" presId="urn:microsoft.com/office/officeart/2016/7/layout/RepeatingBendingProcessNew"/>
    <dgm:cxn modelId="{E5DADC98-D397-47CA-B3D8-3C65C1A80415}" type="presParOf" srcId="{0FAEDDB0-BDF9-4CB9-8BDA-77FBFB08B863}" destId="{CBB46B3C-72F1-46C2-84D8-3E93562D3FB3}" srcOrd="0" destOrd="0" presId="urn:microsoft.com/office/officeart/2016/7/layout/RepeatingBendingProcessNew"/>
    <dgm:cxn modelId="{50E1770C-FAB3-47BC-A605-9947DCDF6409}" type="presParOf" srcId="{C1F2F4AF-FD90-46C7-84EA-6D541CC91547}" destId="{7DCC8889-D327-49D8-B26E-64BB2D2408D3}" srcOrd="6" destOrd="0" presId="urn:microsoft.com/office/officeart/2016/7/layout/RepeatingBendingProcessNew"/>
    <dgm:cxn modelId="{9075C1C9-CC84-4187-A11A-BD5B18AE23DD}" type="presParOf" srcId="{C1F2F4AF-FD90-46C7-84EA-6D541CC91547}" destId="{6330F5C5-44F7-472A-9175-4DC2F49F3E2D}" srcOrd="7" destOrd="0" presId="urn:microsoft.com/office/officeart/2016/7/layout/RepeatingBendingProcessNew"/>
    <dgm:cxn modelId="{D502187D-70B5-4A5C-AB42-88D84EBCC7E0}" type="presParOf" srcId="{6330F5C5-44F7-472A-9175-4DC2F49F3E2D}" destId="{0C6EED50-4A3C-4F86-84FE-B081298EBCD2}" srcOrd="0" destOrd="0" presId="urn:microsoft.com/office/officeart/2016/7/layout/RepeatingBendingProcessNew"/>
    <dgm:cxn modelId="{E57FE520-ADAF-4601-94AE-06B8899E1728}" type="presParOf" srcId="{C1F2F4AF-FD90-46C7-84EA-6D541CC91547}" destId="{FFCA6B95-3CCE-42B8-A0A0-7A88A7DBAD55}" srcOrd="8" destOrd="0" presId="urn:microsoft.com/office/officeart/2016/7/layout/RepeatingBendingProcessNew"/>
    <dgm:cxn modelId="{3CEE5AC7-8BC2-4BC4-8560-225D1BD7CE95}" type="presParOf" srcId="{C1F2F4AF-FD90-46C7-84EA-6D541CC91547}" destId="{F4AC6BEF-CAFE-43C0-A066-C1954CA77DFF}" srcOrd="9" destOrd="0" presId="urn:microsoft.com/office/officeart/2016/7/layout/RepeatingBendingProcessNew"/>
    <dgm:cxn modelId="{9CE480CA-8172-4BE3-8FF6-ABF931FC3B52}" type="presParOf" srcId="{F4AC6BEF-CAFE-43C0-A066-C1954CA77DFF}" destId="{F94A24DC-A0CB-42FA-94FB-FF24EE77BCDB}" srcOrd="0" destOrd="0" presId="urn:microsoft.com/office/officeart/2016/7/layout/RepeatingBendingProcessNew"/>
    <dgm:cxn modelId="{11A3F595-D66F-431F-90A2-469B0D23E1BE}" type="presParOf" srcId="{C1F2F4AF-FD90-46C7-84EA-6D541CC91547}" destId="{1D15C417-4365-4367-9388-8D903DE91FC3}" srcOrd="10" destOrd="0" presId="urn:microsoft.com/office/officeart/2016/7/layout/RepeatingBendingProcessNew"/>
    <dgm:cxn modelId="{0405258F-D27A-41FD-8DE6-07765B84F19D}" type="presParOf" srcId="{C1F2F4AF-FD90-46C7-84EA-6D541CC91547}" destId="{274B3CC8-A92C-4BCE-A422-A4AF25C74D6A}" srcOrd="11" destOrd="0" presId="urn:microsoft.com/office/officeart/2016/7/layout/RepeatingBendingProcessNew"/>
    <dgm:cxn modelId="{07F9BF0C-18CB-4552-8165-719423A19F1D}" type="presParOf" srcId="{274B3CC8-A92C-4BCE-A422-A4AF25C74D6A}" destId="{526490B1-F639-4AD7-801D-AFE0B9E46CAD}" srcOrd="0" destOrd="0" presId="urn:microsoft.com/office/officeart/2016/7/layout/RepeatingBendingProcessNew"/>
    <dgm:cxn modelId="{13E50953-6A03-41D5-A985-31AA67B5F9BF}" type="presParOf" srcId="{C1F2F4AF-FD90-46C7-84EA-6D541CC91547}" destId="{9D44C303-05C2-4ED7-A3F6-2501202E7DD1}" srcOrd="12" destOrd="0" presId="urn:microsoft.com/office/officeart/2016/7/layout/RepeatingBendingProcessNew"/>
    <dgm:cxn modelId="{A23248D4-A5A5-4CBC-9087-812A8D6F6351}" type="presParOf" srcId="{C1F2F4AF-FD90-46C7-84EA-6D541CC91547}" destId="{EE370EAD-D174-4C45-8B6E-5098BB72F1DA}" srcOrd="13" destOrd="0" presId="urn:microsoft.com/office/officeart/2016/7/layout/RepeatingBendingProcessNew"/>
    <dgm:cxn modelId="{BCD7EC4A-1521-49FF-96DA-4B1F543F8411}" type="presParOf" srcId="{EE370EAD-D174-4C45-8B6E-5098BB72F1DA}" destId="{77CBA6D7-6E66-4DDC-A4D0-7DB0281617FF}" srcOrd="0" destOrd="0" presId="urn:microsoft.com/office/officeart/2016/7/layout/RepeatingBendingProcessNew"/>
    <dgm:cxn modelId="{91A5E0C7-9721-4F95-9E5F-0D94F6D288C7}" type="presParOf" srcId="{C1F2F4AF-FD90-46C7-84EA-6D541CC91547}" destId="{EF8C08F5-B075-4A14-86A2-188537B3FBF9}" srcOrd="14" destOrd="0" presId="urn:microsoft.com/office/officeart/2016/7/layout/RepeatingBendingProcessNew"/>
    <dgm:cxn modelId="{6AEF6671-9563-44EB-9840-5EE9A9FC649B}" type="presParOf" srcId="{C1F2F4AF-FD90-46C7-84EA-6D541CC91547}" destId="{D3FD288D-9EF8-435E-B969-773926D02032}" srcOrd="15" destOrd="0" presId="urn:microsoft.com/office/officeart/2016/7/layout/RepeatingBendingProcessNew"/>
    <dgm:cxn modelId="{04810CFE-5B33-4609-8210-A36772B8F735}" type="presParOf" srcId="{D3FD288D-9EF8-435E-B969-773926D02032}" destId="{ED3481CC-5046-437C-B968-A80F6008E6A6}" srcOrd="0" destOrd="0" presId="urn:microsoft.com/office/officeart/2016/7/layout/RepeatingBendingProcessNew"/>
    <dgm:cxn modelId="{34B2EFA4-7BC8-40C8-A8B6-51A8FE944A8A}" type="presParOf" srcId="{C1F2F4AF-FD90-46C7-84EA-6D541CC91547}" destId="{456F0C17-FC5C-456C-9576-331A21991679}" srcOrd="16" destOrd="0" presId="urn:microsoft.com/office/officeart/2016/7/layout/RepeatingBendingProcessNew"/>
    <dgm:cxn modelId="{A83210C2-6BD8-4575-ADD1-62C595ECDFFF}" type="presParOf" srcId="{C1F2F4AF-FD90-46C7-84EA-6D541CC91547}" destId="{2E2A44C8-C1A1-4AAD-97CB-AAC9037315F7}" srcOrd="17" destOrd="0" presId="urn:microsoft.com/office/officeart/2016/7/layout/RepeatingBendingProcessNew"/>
    <dgm:cxn modelId="{4CC0C0E8-3581-4C53-9FDF-50BEEEE55AE5}" type="presParOf" srcId="{2E2A44C8-C1A1-4AAD-97CB-AAC9037315F7}" destId="{8718CED6-F18F-4667-B343-94F7CA5E185C}" srcOrd="0" destOrd="0" presId="urn:microsoft.com/office/officeart/2016/7/layout/RepeatingBendingProcessNew"/>
    <dgm:cxn modelId="{80BBE484-B122-43B0-90B7-319D522624B9}" type="presParOf" srcId="{C1F2F4AF-FD90-46C7-84EA-6D541CC91547}" destId="{59F583C6-FAC7-47FC-A480-15A35CA24569}" srcOrd="18" destOrd="0" presId="urn:microsoft.com/office/officeart/2016/7/layout/RepeatingBendingProcessNew"/>
    <dgm:cxn modelId="{1EFBB2AF-230A-418E-AB93-240806793AA2}" type="presParOf" srcId="{C1F2F4AF-FD90-46C7-84EA-6D541CC91547}" destId="{31529FA6-C051-4D54-883A-504CFAD5486E}" srcOrd="19" destOrd="0" presId="urn:microsoft.com/office/officeart/2016/7/layout/RepeatingBendingProcessNew"/>
    <dgm:cxn modelId="{8AE10E02-5CCB-45F8-B59D-739FE5D96161}" type="presParOf" srcId="{31529FA6-C051-4D54-883A-504CFAD5486E}" destId="{4DCC6DC3-464D-4C66-B66B-3B26117E8D41}" srcOrd="0" destOrd="0" presId="urn:microsoft.com/office/officeart/2016/7/layout/RepeatingBendingProcessNew"/>
    <dgm:cxn modelId="{BF925141-0D9D-4A23-A085-89FB4DAA7D27}" type="presParOf" srcId="{C1F2F4AF-FD90-46C7-84EA-6D541CC91547}" destId="{0CAD4F0E-56F1-4F07-ADDE-5B7F582DDE9D}" srcOrd="20" destOrd="0" presId="urn:microsoft.com/office/officeart/2016/7/layout/RepeatingBendingProcessNew"/>
    <dgm:cxn modelId="{082DB3E8-B91F-4658-9C2B-EF57E36AC140}" type="presParOf" srcId="{C1F2F4AF-FD90-46C7-84EA-6D541CC91547}" destId="{B829ECE1-C50E-4BCC-BBC1-738561C8AE33}" srcOrd="21" destOrd="0" presId="urn:microsoft.com/office/officeart/2016/7/layout/RepeatingBendingProcessNew"/>
    <dgm:cxn modelId="{7979643F-0227-4DD2-8E7F-306F11425B10}" type="presParOf" srcId="{B829ECE1-C50E-4BCC-BBC1-738561C8AE33}" destId="{90C817B6-4856-4568-9694-CF8B733537C3}" srcOrd="0" destOrd="0" presId="urn:microsoft.com/office/officeart/2016/7/layout/RepeatingBendingProcessNew"/>
    <dgm:cxn modelId="{5BFB03AA-A4B3-4199-8B12-94FF9A2089DA}" type="presParOf" srcId="{C1F2F4AF-FD90-46C7-84EA-6D541CC91547}" destId="{72EAF682-161E-4DBA-A5B4-333B1183A7C3}" srcOrd="22" destOrd="0" presId="urn:microsoft.com/office/officeart/2016/7/layout/RepeatingBendingProcessNew"/>
    <dgm:cxn modelId="{BA4712A9-2758-42EE-87D7-0964C98A28CD}" type="presParOf" srcId="{C1F2F4AF-FD90-46C7-84EA-6D541CC91547}" destId="{9913837C-20FC-4060-8F71-16DFB9777A41}" srcOrd="23" destOrd="0" presId="urn:microsoft.com/office/officeart/2016/7/layout/RepeatingBendingProcessNew"/>
    <dgm:cxn modelId="{3FC38C47-632F-4E7E-AC5B-07A410B13CB1}" type="presParOf" srcId="{9913837C-20FC-4060-8F71-16DFB9777A41}" destId="{40362CC9-34AE-4FF7-8FB3-BD7C28A1D417}" srcOrd="0" destOrd="0" presId="urn:microsoft.com/office/officeart/2016/7/layout/RepeatingBendingProcessNew"/>
    <dgm:cxn modelId="{FF8E8D5A-85F3-4503-9B08-6FC8E8EF160E}" type="presParOf" srcId="{C1F2F4AF-FD90-46C7-84EA-6D541CC91547}" destId="{CFA7091D-6B88-489B-ADB0-6609BE4EA51C}" srcOrd="24" destOrd="0" presId="urn:microsoft.com/office/officeart/2016/7/layout/RepeatingBendingProcessNew"/>
    <dgm:cxn modelId="{A68C0435-27FA-4967-8DC6-F66AE59EB95A}" type="presParOf" srcId="{C1F2F4AF-FD90-46C7-84EA-6D541CC91547}" destId="{FBB17072-5151-4007-942C-426A04A61F01}" srcOrd="25" destOrd="0" presId="urn:microsoft.com/office/officeart/2016/7/layout/RepeatingBendingProcessNew"/>
    <dgm:cxn modelId="{CF8BD504-16AA-44A1-936C-BFE70DC30A5A}" type="presParOf" srcId="{FBB17072-5151-4007-942C-426A04A61F01}" destId="{63FFF7D7-46C0-4DA6-AA62-5EAF4845A851}" srcOrd="0" destOrd="0" presId="urn:microsoft.com/office/officeart/2016/7/layout/RepeatingBendingProcessNew"/>
    <dgm:cxn modelId="{4FD8EE64-8C14-49F9-8196-CBF3B981FE6F}" type="presParOf" srcId="{C1F2F4AF-FD90-46C7-84EA-6D541CC91547}" destId="{84955ABA-9A75-4C5D-90B5-B0203423F71F}" srcOrd="26" destOrd="0" presId="urn:microsoft.com/office/officeart/2016/7/layout/RepeatingBendingProcessNew"/>
    <dgm:cxn modelId="{84336E75-7417-4A9C-90ED-F2395F4C6754}" type="presParOf" srcId="{C1F2F4AF-FD90-46C7-84EA-6D541CC91547}" destId="{D3B1037A-A9F2-4BA4-B794-FC7B9069470C}" srcOrd="27" destOrd="0" presId="urn:microsoft.com/office/officeart/2016/7/layout/RepeatingBendingProcessNew"/>
    <dgm:cxn modelId="{6ABF93D1-A046-4ED1-9055-AA8C515A6727}" type="presParOf" srcId="{D3B1037A-A9F2-4BA4-B794-FC7B9069470C}" destId="{85D2A497-51BD-4F5B-A77E-91D60E1D8ADE}" srcOrd="0" destOrd="0" presId="urn:microsoft.com/office/officeart/2016/7/layout/RepeatingBendingProcessNew"/>
    <dgm:cxn modelId="{46DC1CEF-268D-4F2F-B919-C18F0F1B51FB}" type="presParOf" srcId="{C1F2F4AF-FD90-46C7-84EA-6D541CC91547}" destId="{1B939CD6-1724-4542-B992-66F0C907B9D4}" srcOrd="28" destOrd="0" presId="urn:microsoft.com/office/officeart/2016/7/layout/RepeatingBendingProcessNew"/>
    <dgm:cxn modelId="{8E077ADB-ADB5-41CD-AB5F-17697C2E4EC5}" type="presParOf" srcId="{C1F2F4AF-FD90-46C7-84EA-6D541CC91547}" destId="{3EE552D6-CFDD-4C67-B33C-E0AFFCB6B203}" srcOrd="29" destOrd="0" presId="urn:microsoft.com/office/officeart/2016/7/layout/RepeatingBendingProcessNew"/>
    <dgm:cxn modelId="{FF9655E6-7178-4F5A-A135-3097ACB54527}" type="presParOf" srcId="{3EE552D6-CFDD-4C67-B33C-E0AFFCB6B203}" destId="{D7498B30-D865-4769-94D2-EFF0633F8859}" srcOrd="0" destOrd="0" presId="urn:microsoft.com/office/officeart/2016/7/layout/RepeatingBendingProcessNew"/>
    <dgm:cxn modelId="{57AF92BC-F2DC-48D9-BC3C-FC6B629D5C9D}" type="presParOf" srcId="{C1F2F4AF-FD90-46C7-84EA-6D541CC91547}" destId="{9DE08985-D5CD-49A8-AFBB-549FF9A76E79}" srcOrd="30" destOrd="0" presId="urn:microsoft.com/office/officeart/2016/7/layout/RepeatingBendingProcessNew"/>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C676A846-C9ED-4A65-B7F6-FD76A4224301}"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t-EE"/>
        </a:p>
      </dgm:t>
    </dgm:pt>
    <dgm:pt modelId="{4C449F9A-8EBC-40CA-8B84-1A5A59979FE7}">
      <dgm:prSet/>
      <dgm:spPr/>
      <dgm:t>
        <a:bodyPr/>
        <a:lstStyle/>
        <a:p>
          <a:pPr algn="ctr" rtl="0"/>
          <a:r>
            <a:rPr lang="et-EE" dirty="0" smtClean="0"/>
            <a:t>Õppekavad</a:t>
          </a:r>
          <a:br>
            <a:rPr lang="et-EE" dirty="0" smtClean="0"/>
          </a:br>
          <a:r>
            <a:rPr lang="et-EE" dirty="0" smtClean="0"/>
            <a:t>2022/2023. õppeaastal</a:t>
          </a:r>
          <a:endParaRPr lang="et-EE" dirty="0"/>
        </a:p>
      </dgm:t>
    </dgm:pt>
    <dgm:pt modelId="{A852BEA7-6861-44FA-9F29-9DCA79B74A0A}" type="parTrans" cxnId="{5F6A6AD9-4149-4B20-8F4C-CB8F07F0D264}">
      <dgm:prSet/>
      <dgm:spPr/>
      <dgm:t>
        <a:bodyPr/>
        <a:lstStyle/>
        <a:p>
          <a:endParaRPr lang="et-EE"/>
        </a:p>
      </dgm:t>
    </dgm:pt>
    <dgm:pt modelId="{590D29D2-ACEF-4D87-876B-45E0A3360331}" type="sibTrans" cxnId="{5F6A6AD9-4149-4B20-8F4C-CB8F07F0D264}">
      <dgm:prSet/>
      <dgm:spPr/>
      <dgm:t>
        <a:bodyPr/>
        <a:lstStyle/>
        <a:p>
          <a:endParaRPr lang="et-EE"/>
        </a:p>
      </dgm:t>
    </dgm:pt>
    <dgm:pt modelId="{7A5D218D-291F-4CCD-BDB3-5E7224B57100}" type="pres">
      <dgm:prSet presAssocID="{C676A846-C9ED-4A65-B7F6-FD76A4224301}" presName="linear" presStyleCnt="0">
        <dgm:presLayoutVars>
          <dgm:animLvl val="lvl"/>
          <dgm:resizeHandles val="exact"/>
        </dgm:presLayoutVars>
      </dgm:prSet>
      <dgm:spPr/>
      <dgm:t>
        <a:bodyPr/>
        <a:lstStyle/>
        <a:p>
          <a:endParaRPr lang="et-EE"/>
        </a:p>
      </dgm:t>
    </dgm:pt>
    <dgm:pt modelId="{2B4D9E4B-0A66-41B3-AA84-5A5698DE924F}" type="pres">
      <dgm:prSet presAssocID="{4C449F9A-8EBC-40CA-8B84-1A5A59979FE7}" presName="parentText" presStyleLbl="node1" presStyleIdx="0" presStyleCnt="1" custScaleX="76861" custScaleY="53987">
        <dgm:presLayoutVars>
          <dgm:chMax val="0"/>
          <dgm:bulletEnabled val="1"/>
        </dgm:presLayoutVars>
      </dgm:prSet>
      <dgm:spPr/>
      <dgm:t>
        <a:bodyPr/>
        <a:lstStyle/>
        <a:p>
          <a:endParaRPr lang="et-EE"/>
        </a:p>
      </dgm:t>
    </dgm:pt>
  </dgm:ptLst>
  <dgm:cxnLst>
    <dgm:cxn modelId="{5F6A6AD9-4149-4B20-8F4C-CB8F07F0D264}" srcId="{C676A846-C9ED-4A65-B7F6-FD76A4224301}" destId="{4C449F9A-8EBC-40CA-8B84-1A5A59979FE7}" srcOrd="0" destOrd="0" parTransId="{A852BEA7-6861-44FA-9F29-9DCA79B74A0A}" sibTransId="{590D29D2-ACEF-4D87-876B-45E0A3360331}"/>
    <dgm:cxn modelId="{75AFFDB1-023A-4571-8E91-32C497C991E2}" type="presOf" srcId="{C676A846-C9ED-4A65-B7F6-FD76A4224301}" destId="{7A5D218D-291F-4CCD-BDB3-5E7224B57100}" srcOrd="0" destOrd="0" presId="urn:microsoft.com/office/officeart/2005/8/layout/vList2"/>
    <dgm:cxn modelId="{81D0AA44-AF70-4FBC-924B-7AF4F5111B2B}" type="presOf" srcId="{4C449F9A-8EBC-40CA-8B84-1A5A59979FE7}" destId="{2B4D9E4B-0A66-41B3-AA84-5A5698DE924F}" srcOrd="0" destOrd="0" presId="urn:microsoft.com/office/officeart/2005/8/layout/vList2"/>
    <dgm:cxn modelId="{5FC81151-6FDA-47CE-A177-53AEA72B9C45}" type="presParOf" srcId="{7A5D218D-291F-4CCD-BDB3-5E7224B57100}" destId="{2B4D9E4B-0A66-41B3-AA84-5A5698DE924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44FD9D61-3966-4018-8462-580E9D19AC1B}"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t-EE"/>
        </a:p>
      </dgm:t>
    </dgm:pt>
    <dgm:pt modelId="{8FF452CC-66D6-41AC-AEC0-6F4133B6F42B}">
      <dgm:prSet/>
      <dgm:spPr/>
      <dgm:t>
        <a:bodyPr/>
        <a:lstStyle/>
        <a:p>
          <a:pPr algn="ctr" rtl="0"/>
          <a:r>
            <a:rPr lang="et-EE" dirty="0" smtClean="0"/>
            <a:t>Mis on koolis hästi?</a:t>
          </a:r>
          <a:endParaRPr lang="et-EE" dirty="0"/>
        </a:p>
      </dgm:t>
    </dgm:pt>
    <dgm:pt modelId="{742A8C67-840F-439A-9832-E9B6D065CF56}" type="parTrans" cxnId="{2A8B85CA-6600-455C-B07D-5DC12246DB86}">
      <dgm:prSet/>
      <dgm:spPr/>
      <dgm:t>
        <a:bodyPr/>
        <a:lstStyle/>
        <a:p>
          <a:endParaRPr lang="et-EE"/>
        </a:p>
      </dgm:t>
    </dgm:pt>
    <dgm:pt modelId="{488D5CA8-4489-4DCB-9F07-08AD382E4A1E}" type="sibTrans" cxnId="{2A8B85CA-6600-455C-B07D-5DC12246DB86}">
      <dgm:prSet/>
      <dgm:spPr/>
      <dgm:t>
        <a:bodyPr/>
        <a:lstStyle/>
        <a:p>
          <a:endParaRPr lang="et-EE"/>
        </a:p>
      </dgm:t>
    </dgm:pt>
    <dgm:pt modelId="{3347D83C-E684-49C8-B84A-91739F790321}" type="pres">
      <dgm:prSet presAssocID="{44FD9D61-3966-4018-8462-580E9D19AC1B}" presName="linear" presStyleCnt="0">
        <dgm:presLayoutVars>
          <dgm:animLvl val="lvl"/>
          <dgm:resizeHandles val="exact"/>
        </dgm:presLayoutVars>
      </dgm:prSet>
      <dgm:spPr/>
      <dgm:t>
        <a:bodyPr/>
        <a:lstStyle/>
        <a:p>
          <a:endParaRPr lang="et-EE"/>
        </a:p>
      </dgm:t>
    </dgm:pt>
    <dgm:pt modelId="{F1058409-3874-4EA3-93C4-671AF18FE6BE}" type="pres">
      <dgm:prSet presAssocID="{8FF452CC-66D6-41AC-AEC0-6F4133B6F42B}" presName="parentText" presStyleLbl="node1" presStyleIdx="0" presStyleCnt="1">
        <dgm:presLayoutVars>
          <dgm:chMax val="0"/>
          <dgm:bulletEnabled val="1"/>
        </dgm:presLayoutVars>
      </dgm:prSet>
      <dgm:spPr/>
      <dgm:t>
        <a:bodyPr/>
        <a:lstStyle/>
        <a:p>
          <a:endParaRPr lang="et-EE"/>
        </a:p>
      </dgm:t>
    </dgm:pt>
  </dgm:ptLst>
  <dgm:cxnLst>
    <dgm:cxn modelId="{1E6DE530-B434-430B-8476-CFB828CFC522}" type="presOf" srcId="{8FF452CC-66D6-41AC-AEC0-6F4133B6F42B}" destId="{F1058409-3874-4EA3-93C4-671AF18FE6BE}" srcOrd="0" destOrd="0" presId="urn:microsoft.com/office/officeart/2005/8/layout/vList2"/>
    <dgm:cxn modelId="{2A8B85CA-6600-455C-B07D-5DC12246DB86}" srcId="{44FD9D61-3966-4018-8462-580E9D19AC1B}" destId="{8FF452CC-66D6-41AC-AEC0-6F4133B6F42B}" srcOrd="0" destOrd="0" parTransId="{742A8C67-840F-439A-9832-E9B6D065CF56}" sibTransId="{488D5CA8-4489-4DCB-9F07-08AD382E4A1E}"/>
    <dgm:cxn modelId="{256C336D-99AF-46B2-94BB-08796E55DA6B}" type="presOf" srcId="{44FD9D61-3966-4018-8462-580E9D19AC1B}" destId="{3347D83C-E684-49C8-B84A-91739F790321}" srcOrd="0" destOrd="0" presId="urn:microsoft.com/office/officeart/2005/8/layout/vList2"/>
    <dgm:cxn modelId="{2C2BDD28-5272-4020-B2F2-E3AB3BEEED90}" type="presParOf" srcId="{3347D83C-E684-49C8-B84A-91739F790321}" destId="{F1058409-3874-4EA3-93C4-671AF18FE6BE}"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57A83136-BEC8-49A6-A214-BB3518EFB6BD}" type="doc">
      <dgm:prSet loTypeId="urn:microsoft.com/office/officeart/2005/8/layout/vList5" loCatId="list" qsTypeId="urn:microsoft.com/office/officeart/2005/8/quickstyle/3d2" qsCatId="3D" csTypeId="urn:microsoft.com/office/officeart/2005/8/colors/accent1_2" csCatId="accent1" phldr="1"/>
      <dgm:spPr/>
      <dgm:t>
        <a:bodyPr/>
        <a:lstStyle/>
        <a:p>
          <a:endParaRPr lang="et-EE"/>
        </a:p>
      </dgm:t>
    </dgm:pt>
    <dgm:pt modelId="{932EC48F-9175-4412-AD0D-9530F87BB017}">
      <dgm:prSet/>
      <dgm:spPr/>
      <dgm:t>
        <a:bodyPr/>
        <a:lstStyle/>
        <a:p>
          <a:pPr rtl="0"/>
          <a:r>
            <a:rPr lang="et-EE" dirty="0" smtClean="0"/>
            <a:t>Renoveeritud hoone, kus on kvaliteetsed ruumid </a:t>
          </a:r>
          <a:endParaRPr lang="et-EE" dirty="0"/>
        </a:p>
      </dgm:t>
    </dgm:pt>
    <dgm:pt modelId="{F8120005-8C1D-4DAB-8A9D-11E77A4D0703}" type="parTrans" cxnId="{ED14B90C-7411-44BF-A454-926BAC9AF9BC}">
      <dgm:prSet/>
      <dgm:spPr/>
      <dgm:t>
        <a:bodyPr/>
        <a:lstStyle/>
        <a:p>
          <a:endParaRPr lang="et-EE"/>
        </a:p>
      </dgm:t>
    </dgm:pt>
    <dgm:pt modelId="{A973A646-8423-484F-9EBC-4AC92613B3F5}" type="sibTrans" cxnId="{ED14B90C-7411-44BF-A454-926BAC9AF9BC}">
      <dgm:prSet/>
      <dgm:spPr/>
      <dgm:t>
        <a:bodyPr/>
        <a:lstStyle/>
        <a:p>
          <a:endParaRPr lang="et-EE"/>
        </a:p>
      </dgm:t>
    </dgm:pt>
    <dgm:pt modelId="{11B3A566-98C4-4850-9451-9D3E9F9C6D31}">
      <dgm:prSet/>
      <dgm:spPr/>
      <dgm:t>
        <a:bodyPr/>
        <a:lstStyle/>
        <a:p>
          <a:pPr rtl="0"/>
          <a:r>
            <a:rPr lang="et-EE" dirty="0" smtClean="0"/>
            <a:t>Ühtne ja missioonitundeline kollektiiv  </a:t>
          </a:r>
          <a:endParaRPr lang="et-EE" dirty="0"/>
        </a:p>
      </dgm:t>
    </dgm:pt>
    <dgm:pt modelId="{DC624394-6A63-4582-B41B-3A4867A1927F}" type="parTrans" cxnId="{BF77C3A2-3C79-4899-B996-4F0A47359287}">
      <dgm:prSet/>
      <dgm:spPr/>
      <dgm:t>
        <a:bodyPr/>
        <a:lstStyle/>
        <a:p>
          <a:endParaRPr lang="et-EE"/>
        </a:p>
      </dgm:t>
    </dgm:pt>
    <dgm:pt modelId="{E82C441C-5639-4DA7-B3FC-6AC8D8B1BC85}" type="sibTrans" cxnId="{BF77C3A2-3C79-4899-B996-4F0A47359287}">
      <dgm:prSet/>
      <dgm:spPr/>
      <dgm:t>
        <a:bodyPr/>
        <a:lstStyle/>
        <a:p>
          <a:endParaRPr lang="et-EE"/>
        </a:p>
      </dgm:t>
    </dgm:pt>
    <dgm:pt modelId="{7AB15766-930B-4BAC-AF8F-0E75BF543A0B}">
      <dgm:prSet/>
      <dgm:spPr/>
      <dgm:t>
        <a:bodyPr/>
        <a:lstStyle/>
        <a:p>
          <a:pPr rtl="0"/>
          <a:r>
            <a:rPr lang="et-EE" dirty="0" smtClean="0"/>
            <a:t>Head suhted kooli pidaja ja kogukonnaga  </a:t>
          </a:r>
          <a:endParaRPr lang="et-EE" dirty="0"/>
        </a:p>
      </dgm:t>
    </dgm:pt>
    <dgm:pt modelId="{F13C2F00-FCD1-4435-B634-9C32DD5DD515}" type="parTrans" cxnId="{6DF14DE1-25E9-4CEE-88D4-0CDE6C5E9643}">
      <dgm:prSet/>
      <dgm:spPr/>
      <dgm:t>
        <a:bodyPr/>
        <a:lstStyle/>
        <a:p>
          <a:endParaRPr lang="et-EE"/>
        </a:p>
      </dgm:t>
    </dgm:pt>
    <dgm:pt modelId="{9F6CA2D6-C753-497F-A498-8065A070D6B6}" type="sibTrans" cxnId="{6DF14DE1-25E9-4CEE-88D4-0CDE6C5E9643}">
      <dgm:prSet/>
      <dgm:spPr/>
      <dgm:t>
        <a:bodyPr/>
        <a:lstStyle/>
        <a:p>
          <a:endParaRPr lang="et-EE"/>
        </a:p>
      </dgm:t>
    </dgm:pt>
    <dgm:pt modelId="{696CDA80-E0B5-4778-81A3-CF6FDBD51071}">
      <dgm:prSet/>
      <dgm:spPr/>
      <dgm:t>
        <a:bodyPr/>
        <a:lstStyle/>
        <a:p>
          <a:pPr rtl="0"/>
          <a:r>
            <a:rPr lang="et-EE" smtClean="0"/>
            <a:t>Aktiivne esindatus Eesti Muusikakoolide Liidus</a:t>
          </a:r>
          <a:endParaRPr lang="et-EE"/>
        </a:p>
      </dgm:t>
    </dgm:pt>
    <dgm:pt modelId="{0BCF61BF-6977-4E67-955F-65AADD091129}" type="parTrans" cxnId="{4DDD761D-4ADC-44F9-B9A6-97D2FFAD48AF}">
      <dgm:prSet/>
      <dgm:spPr/>
      <dgm:t>
        <a:bodyPr/>
        <a:lstStyle/>
        <a:p>
          <a:endParaRPr lang="et-EE"/>
        </a:p>
      </dgm:t>
    </dgm:pt>
    <dgm:pt modelId="{F5382191-1238-4E22-ABCB-579837EEC7E9}" type="sibTrans" cxnId="{4DDD761D-4ADC-44F9-B9A6-97D2FFAD48AF}">
      <dgm:prSet/>
      <dgm:spPr/>
      <dgm:t>
        <a:bodyPr/>
        <a:lstStyle/>
        <a:p>
          <a:endParaRPr lang="et-EE"/>
        </a:p>
      </dgm:t>
    </dgm:pt>
    <dgm:pt modelId="{9F9C4C55-D1A7-4AD8-943B-736BDF91EF09}">
      <dgm:prSet/>
      <dgm:spPr/>
      <dgm:t>
        <a:bodyPr/>
        <a:lstStyle/>
        <a:p>
          <a:pPr rtl="0"/>
          <a:r>
            <a:rPr lang="et-EE" smtClean="0"/>
            <a:t>Õpe on samaaegselt kõrge kvaliteediga ning paindlik </a:t>
          </a:r>
          <a:endParaRPr lang="et-EE"/>
        </a:p>
      </dgm:t>
    </dgm:pt>
    <dgm:pt modelId="{03133305-7D42-4B5B-B4A4-16CC9C53E7AA}" type="parTrans" cxnId="{3CEEE53C-192E-4615-BF12-49FDBD5D4FB2}">
      <dgm:prSet/>
      <dgm:spPr/>
      <dgm:t>
        <a:bodyPr/>
        <a:lstStyle/>
        <a:p>
          <a:endParaRPr lang="et-EE"/>
        </a:p>
      </dgm:t>
    </dgm:pt>
    <dgm:pt modelId="{BDAD710A-06F3-45E3-B22C-1458B439EFC1}" type="sibTrans" cxnId="{3CEEE53C-192E-4615-BF12-49FDBD5D4FB2}">
      <dgm:prSet/>
      <dgm:spPr/>
      <dgm:t>
        <a:bodyPr/>
        <a:lstStyle/>
        <a:p>
          <a:endParaRPr lang="et-EE"/>
        </a:p>
      </dgm:t>
    </dgm:pt>
    <dgm:pt modelId="{272CDD6D-9D77-4B11-A037-EE5BBCA3D474}" type="pres">
      <dgm:prSet presAssocID="{57A83136-BEC8-49A6-A214-BB3518EFB6BD}" presName="Name0" presStyleCnt="0">
        <dgm:presLayoutVars>
          <dgm:dir/>
          <dgm:animLvl val="lvl"/>
          <dgm:resizeHandles val="exact"/>
        </dgm:presLayoutVars>
      </dgm:prSet>
      <dgm:spPr/>
      <dgm:t>
        <a:bodyPr/>
        <a:lstStyle/>
        <a:p>
          <a:endParaRPr lang="et-EE"/>
        </a:p>
      </dgm:t>
    </dgm:pt>
    <dgm:pt modelId="{5C859874-8C1C-4FE1-8C4F-D06C05FFCB5D}" type="pres">
      <dgm:prSet presAssocID="{932EC48F-9175-4412-AD0D-9530F87BB017}" presName="linNode" presStyleCnt="0"/>
      <dgm:spPr/>
    </dgm:pt>
    <dgm:pt modelId="{2C2AC000-DE1D-477B-8977-E040C8F1EA9F}" type="pres">
      <dgm:prSet presAssocID="{932EC48F-9175-4412-AD0D-9530F87BB017}" presName="parentText" presStyleLbl="node1" presStyleIdx="0" presStyleCnt="5">
        <dgm:presLayoutVars>
          <dgm:chMax val="1"/>
          <dgm:bulletEnabled val="1"/>
        </dgm:presLayoutVars>
      </dgm:prSet>
      <dgm:spPr/>
      <dgm:t>
        <a:bodyPr/>
        <a:lstStyle/>
        <a:p>
          <a:endParaRPr lang="et-EE"/>
        </a:p>
      </dgm:t>
    </dgm:pt>
    <dgm:pt modelId="{88C860CE-4D2C-422C-A8B2-FCD09665E917}" type="pres">
      <dgm:prSet presAssocID="{A973A646-8423-484F-9EBC-4AC92613B3F5}" presName="sp" presStyleCnt="0"/>
      <dgm:spPr/>
    </dgm:pt>
    <dgm:pt modelId="{9A933C55-59B3-4A08-9211-E6BABF17DC7E}" type="pres">
      <dgm:prSet presAssocID="{11B3A566-98C4-4850-9451-9D3E9F9C6D31}" presName="linNode" presStyleCnt="0"/>
      <dgm:spPr/>
    </dgm:pt>
    <dgm:pt modelId="{0D8DDDD7-715A-4192-A0AA-B00E556634EA}" type="pres">
      <dgm:prSet presAssocID="{11B3A566-98C4-4850-9451-9D3E9F9C6D31}" presName="parentText" presStyleLbl="node1" presStyleIdx="1" presStyleCnt="5">
        <dgm:presLayoutVars>
          <dgm:chMax val="1"/>
          <dgm:bulletEnabled val="1"/>
        </dgm:presLayoutVars>
      </dgm:prSet>
      <dgm:spPr/>
      <dgm:t>
        <a:bodyPr/>
        <a:lstStyle/>
        <a:p>
          <a:endParaRPr lang="et-EE"/>
        </a:p>
      </dgm:t>
    </dgm:pt>
    <dgm:pt modelId="{E4DBE2EB-961B-447D-8DED-363519E8313D}" type="pres">
      <dgm:prSet presAssocID="{E82C441C-5639-4DA7-B3FC-6AC8D8B1BC85}" presName="sp" presStyleCnt="0"/>
      <dgm:spPr/>
    </dgm:pt>
    <dgm:pt modelId="{8CE9E30E-9504-4CAA-BAD3-3738079C9535}" type="pres">
      <dgm:prSet presAssocID="{7AB15766-930B-4BAC-AF8F-0E75BF543A0B}" presName="linNode" presStyleCnt="0"/>
      <dgm:spPr/>
    </dgm:pt>
    <dgm:pt modelId="{A29B9421-3432-4023-A3F9-E7EE4EBA3FAF}" type="pres">
      <dgm:prSet presAssocID="{7AB15766-930B-4BAC-AF8F-0E75BF543A0B}" presName="parentText" presStyleLbl="node1" presStyleIdx="2" presStyleCnt="5">
        <dgm:presLayoutVars>
          <dgm:chMax val="1"/>
          <dgm:bulletEnabled val="1"/>
        </dgm:presLayoutVars>
      </dgm:prSet>
      <dgm:spPr/>
      <dgm:t>
        <a:bodyPr/>
        <a:lstStyle/>
        <a:p>
          <a:endParaRPr lang="et-EE"/>
        </a:p>
      </dgm:t>
    </dgm:pt>
    <dgm:pt modelId="{9A101569-B224-44F6-8E8D-018B3E3D3645}" type="pres">
      <dgm:prSet presAssocID="{9F6CA2D6-C753-497F-A498-8065A070D6B6}" presName="sp" presStyleCnt="0"/>
      <dgm:spPr/>
    </dgm:pt>
    <dgm:pt modelId="{E9B7B6B8-CC6A-4D20-836C-323DB15E77B7}" type="pres">
      <dgm:prSet presAssocID="{696CDA80-E0B5-4778-81A3-CF6FDBD51071}" presName="linNode" presStyleCnt="0"/>
      <dgm:spPr/>
    </dgm:pt>
    <dgm:pt modelId="{EE108E50-6410-4F2A-B9A4-0BAB301B158C}" type="pres">
      <dgm:prSet presAssocID="{696CDA80-E0B5-4778-81A3-CF6FDBD51071}" presName="parentText" presStyleLbl="node1" presStyleIdx="3" presStyleCnt="5">
        <dgm:presLayoutVars>
          <dgm:chMax val="1"/>
          <dgm:bulletEnabled val="1"/>
        </dgm:presLayoutVars>
      </dgm:prSet>
      <dgm:spPr/>
      <dgm:t>
        <a:bodyPr/>
        <a:lstStyle/>
        <a:p>
          <a:endParaRPr lang="et-EE"/>
        </a:p>
      </dgm:t>
    </dgm:pt>
    <dgm:pt modelId="{784A22D5-773B-42CF-A72F-D8CAE151816A}" type="pres">
      <dgm:prSet presAssocID="{F5382191-1238-4E22-ABCB-579837EEC7E9}" presName="sp" presStyleCnt="0"/>
      <dgm:spPr/>
    </dgm:pt>
    <dgm:pt modelId="{671DBBE3-243B-43FA-9B61-781EFAADC9BF}" type="pres">
      <dgm:prSet presAssocID="{9F9C4C55-D1A7-4AD8-943B-736BDF91EF09}" presName="linNode" presStyleCnt="0"/>
      <dgm:spPr/>
    </dgm:pt>
    <dgm:pt modelId="{85B89B34-53DC-4131-80F9-3799CE045AA9}" type="pres">
      <dgm:prSet presAssocID="{9F9C4C55-D1A7-4AD8-943B-736BDF91EF09}" presName="parentText" presStyleLbl="node1" presStyleIdx="4" presStyleCnt="5">
        <dgm:presLayoutVars>
          <dgm:chMax val="1"/>
          <dgm:bulletEnabled val="1"/>
        </dgm:presLayoutVars>
      </dgm:prSet>
      <dgm:spPr/>
      <dgm:t>
        <a:bodyPr/>
        <a:lstStyle/>
        <a:p>
          <a:endParaRPr lang="et-EE"/>
        </a:p>
      </dgm:t>
    </dgm:pt>
  </dgm:ptLst>
  <dgm:cxnLst>
    <dgm:cxn modelId="{681EF650-EC9D-4436-93BE-7176A36D99C5}" type="presOf" srcId="{9F9C4C55-D1A7-4AD8-943B-736BDF91EF09}" destId="{85B89B34-53DC-4131-80F9-3799CE045AA9}" srcOrd="0" destOrd="0" presId="urn:microsoft.com/office/officeart/2005/8/layout/vList5"/>
    <dgm:cxn modelId="{4DDD761D-4ADC-44F9-B9A6-97D2FFAD48AF}" srcId="{57A83136-BEC8-49A6-A214-BB3518EFB6BD}" destId="{696CDA80-E0B5-4778-81A3-CF6FDBD51071}" srcOrd="3" destOrd="0" parTransId="{0BCF61BF-6977-4E67-955F-65AADD091129}" sibTransId="{F5382191-1238-4E22-ABCB-579837EEC7E9}"/>
    <dgm:cxn modelId="{7BBACE26-0981-4615-A720-499178DD94C0}" type="presOf" srcId="{696CDA80-E0B5-4778-81A3-CF6FDBD51071}" destId="{EE108E50-6410-4F2A-B9A4-0BAB301B158C}" srcOrd="0" destOrd="0" presId="urn:microsoft.com/office/officeart/2005/8/layout/vList5"/>
    <dgm:cxn modelId="{6DF14DE1-25E9-4CEE-88D4-0CDE6C5E9643}" srcId="{57A83136-BEC8-49A6-A214-BB3518EFB6BD}" destId="{7AB15766-930B-4BAC-AF8F-0E75BF543A0B}" srcOrd="2" destOrd="0" parTransId="{F13C2F00-FCD1-4435-B634-9C32DD5DD515}" sibTransId="{9F6CA2D6-C753-497F-A498-8065A070D6B6}"/>
    <dgm:cxn modelId="{C8D0A5E7-080D-420B-A5C0-955AEE97AE36}" type="presOf" srcId="{932EC48F-9175-4412-AD0D-9530F87BB017}" destId="{2C2AC000-DE1D-477B-8977-E040C8F1EA9F}" srcOrd="0" destOrd="0" presId="urn:microsoft.com/office/officeart/2005/8/layout/vList5"/>
    <dgm:cxn modelId="{ED14B90C-7411-44BF-A454-926BAC9AF9BC}" srcId="{57A83136-BEC8-49A6-A214-BB3518EFB6BD}" destId="{932EC48F-9175-4412-AD0D-9530F87BB017}" srcOrd="0" destOrd="0" parTransId="{F8120005-8C1D-4DAB-8A9D-11E77A4D0703}" sibTransId="{A973A646-8423-484F-9EBC-4AC92613B3F5}"/>
    <dgm:cxn modelId="{399E1F48-7DBE-430D-9261-AFA2A4370B00}" type="presOf" srcId="{7AB15766-930B-4BAC-AF8F-0E75BF543A0B}" destId="{A29B9421-3432-4023-A3F9-E7EE4EBA3FAF}" srcOrd="0" destOrd="0" presId="urn:microsoft.com/office/officeart/2005/8/layout/vList5"/>
    <dgm:cxn modelId="{BF77C3A2-3C79-4899-B996-4F0A47359287}" srcId="{57A83136-BEC8-49A6-A214-BB3518EFB6BD}" destId="{11B3A566-98C4-4850-9451-9D3E9F9C6D31}" srcOrd="1" destOrd="0" parTransId="{DC624394-6A63-4582-B41B-3A4867A1927F}" sibTransId="{E82C441C-5639-4DA7-B3FC-6AC8D8B1BC85}"/>
    <dgm:cxn modelId="{3CEEE53C-192E-4615-BF12-49FDBD5D4FB2}" srcId="{57A83136-BEC8-49A6-A214-BB3518EFB6BD}" destId="{9F9C4C55-D1A7-4AD8-943B-736BDF91EF09}" srcOrd="4" destOrd="0" parTransId="{03133305-7D42-4B5B-B4A4-16CC9C53E7AA}" sibTransId="{BDAD710A-06F3-45E3-B22C-1458B439EFC1}"/>
    <dgm:cxn modelId="{BE258572-D46A-42CD-84A1-556E32796182}" type="presOf" srcId="{11B3A566-98C4-4850-9451-9D3E9F9C6D31}" destId="{0D8DDDD7-715A-4192-A0AA-B00E556634EA}" srcOrd="0" destOrd="0" presId="urn:microsoft.com/office/officeart/2005/8/layout/vList5"/>
    <dgm:cxn modelId="{A3F5570A-496A-444B-B855-FAD8719EA4DC}" type="presOf" srcId="{57A83136-BEC8-49A6-A214-BB3518EFB6BD}" destId="{272CDD6D-9D77-4B11-A037-EE5BBCA3D474}" srcOrd="0" destOrd="0" presId="urn:microsoft.com/office/officeart/2005/8/layout/vList5"/>
    <dgm:cxn modelId="{4A0E0509-DC2D-499F-9E99-C70A88A8052B}" type="presParOf" srcId="{272CDD6D-9D77-4B11-A037-EE5BBCA3D474}" destId="{5C859874-8C1C-4FE1-8C4F-D06C05FFCB5D}" srcOrd="0" destOrd="0" presId="urn:microsoft.com/office/officeart/2005/8/layout/vList5"/>
    <dgm:cxn modelId="{2CEA5A6A-43BE-431C-9DDD-71B91A646C23}" type="presParOf" srcId="{5C859874-8C1C-4FE1-8C4F-D06C05FFCB5D}" destId="{2C2AC000-DE1D-477B-8977-E040C8F1EA9F}" srcOrd="0" destOrd="0" presId="urn:microsoft.com/office/officeart/2005/8/layout/vList5"/>
    <dgm:cxn modelId="{6AB1A0E4-4491-4A53-99BE-4E0982ACE824}" type="presParOf" srcId="{272CDD6D-9D77-4B11-A037-EE5BBCA3D474}" destId="{88C860CE-4D2C-422C-A8B2-FCD09665E917}" srcOrd="1" destOrd="0" presId="urn:microsoft.com/office/officeart/2005/8/layout/vList5"/>
    <dgm:cxn modelId="{E358F0E3-48A5-41C0-AFB8-E1C87E695926}" type="presParOf" srcId="{272CDD6D-9D77-4B11-A037-EE5BBCA3D474}" destId="{9A933C55-59B3-4A08-9211-E6BABF17DC7E}" srcOrd="2" destOrd="0" presId="urn:microsoft.com/office/officeart/2005/8/layout/vList5"/>
    <dgm:cxn modelId="{67D0B31F-BAF1-430E-8B2B-29EBD97B79D1}" type="presParOf" srcId="{9A933C55-59B3-4A08-9211-E6BABF17DC7E}" destId="{0D8DDDD7-715A-4192-A0AA-B00E556634EA}" srcOrd="0" destOrd="0" presId="urn:microsoft.com/office/officeart/2005/8/layout/vList5"/>
    <dgm:cxn modelId="{88D40F89-EE5A-48D8-AA7B-06F6F2D034D7}" type="presParOf" srcId="{272CDD6D-9D77-4B11-A037-EE5BBCA3D474}" destId="{E4DBE2EB-961B-447D-8DED-363519E8313D}" srcOrd="3" destOrd="0" presId="urn:microsoft.com/office/officeart/2005/8/layout/vList5"/>
    <dgm:cxn modelId="{FBE88252-B67B-4F11-AE25-41BF1BE9C473}" type="presParOf" srcId="{272CDD6D-9D77-4B11-A037-EE5BBCA3D474}" destId="{8CE9E30E-9504-4CAA-BAD3-3738079C9535}" srcOrd="4" destOrd="0" presId="urn:microsoft.com/office/officeart/2005/8/layout/vList5"/>
    <dgm:cxn modelId="{F7A35699-9EE9-46C2-B5A0-6F7ABAE176CB}" type="presParOf" srcId="{8CE9E30E-9504-4CAA-BAD3-3738079C9535}" destId="{A29B9421-3432-4023-A3F9-E7EE4EBA3FAF}" srcOrd="0" destOrd="0" presId="urn:microsoft.com/office/officeart/2005/8/layout/vList5"/>
    <dgm:cxn modelId="{9D8F39EA-1583-4E26-A4A3-8B5A04BBD1DA}" type="presParOf" srcId="{272CDD6D-9D77-4B11-A037-EE5BBCA3D474}" destId="{9A101569-B224-44F6-8E8D-018B3E3D3645}" srcOrd="5" destOrd="0" presId="urn:microsoft.com/office/officeart/2005/8/layout/vList5"/>
    <dgm:cxn modelId="{54ABCAC4-A5D6-4085-ACF9-1F71B4082014}" type="presParOf" srcId="{272CDD6D-9D77-4B11-A037-EE5BBCA3D474}" destId="{E9B7B6B8-CC6A-4D20-836C-323DB15E77B7}" srcOrd="6" destOrd="0" presId="urn:microsoft.com/office/officeart/2005/8/layout/vList5"/>
    <dgm:cxn modelId="{2272AAF4-4ED0-43A5-A0F1-FA9A30D13CB8}" type="presParOf" srcId="{E9B7B6B8-CC6A-4D20-836C-323DB15E77B7}" destId="{EE108E50-6410-4F2A-B9A4-0BAB301B158C}" srcOrd="0" destOrd="0" presId="urn:microsoft.com/office/officeart/2005/8/layout/vList5"/>
    <dgm:cxn modelId="{1DBE36BD-6F71-4DCA-A50E-875BD3F852CE}" type="presParOf" srcId="{272CDD6D-9D77-4B11-A037-EE5BBCA3D474}" destId="{784A22D5-773B-42CF-A72F-D8CAE151816A}" srcOrd="7" destOrd="0" presId="urn:microsoft.com/office/officeart/2005/8/layout/vList5"/>
    <dgm:cxn modelId="{850690E5-0CB0-484F-BA39-0D6473B2E2FB}" type="presParOf" srcId="{272CDD6D-9D77-4B11-A037-EE5BBCA3D474}" destId="{671DBBE3-243B-43FA-9B61-781EFAADC9BF}" srcOrd="8" destOrd="0" presId="urn:microsoft.com/office/officeart/2005/8/layout/vList5"/>
    <dgm:cxn modelId="{7010F87C-CE53-4EC0-A4BE-595A288B6A1B}" type="presParOf" srcId="{671DBBE3-243B-43FA-9B61-781EFAADC9BF}" destId="{85B89B34-53DC-4131-80F9-3799CE045AA9}" srcOrd="0" destOrd="0" presId="urn:microsoft.com/office/officeart/2005/8/layout/vList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6BDB4740-E3ED-41DD-858C-A6B6C8FF4DFC}" type="doc">
      <dgm:prSet loTypeId="urn:microsoft.com/office/officeart/2005/8/layout/vList5" loCatId="list" qsTypeId="urn:microsoft.com/office/officeart/2005/8/quickstyle/3d3" qsCatId="3D" csTypeId="urn:microsoft.com/office/officeart/2005/8/colors/accent1_2" csCatId="accent1" phldr="1"/>
      <dgm:spPr/>
      <dgm:t>
        <a:bodyPr/>
        <a:lstStyle/>
        <a:p>
          <a:endParaRPr lang="et-EE"/>
        </a:p>
      </dgm:t>
    </dgm:pt>
    <dgm:pt modelId="{358E9607-09CE-43E3-BA20-892D77408A70}">
      <dgm:prSet/>
      <dgm:spPr/>
      <dgm:t>
        <a:bodyPr/>
        <a:lstStyle/>
        <a:p>
          <a:pPr rtl="0"/>
          <a:r>
            <a:rPr lang="et-EE" dirty="0" smtClean="0"/>
            <a:t>Ruumide funktsioonid ja kasutus </a:t>
          </a:r>
          <a:endParaRPr lang="et-EE" dirty="0"/>
        </a:p>
      </dgm:t>
    </dgm:pt>
    <dgm:pt modelId="{25AF005D-3435-430B-B23D-6BDE82D28311}" type="parTrans" cxnId="{87AA3CCC-0C26-4063-92BB-2792086DFB82}">
      <dgm:prSet/>
      <dgm:spPr/>
      <dgm:t>
        <a:bodyPr/>
        <a:lstStyle/>
        <a:p>
          <a:endParaRPr lang="et-EE"/>
        </a:p>
      </dgm:t>
    </dgm:pt>
    <dgm:pt modelId="{1389D708-501A-49B4-A42E-E9E3C53ADBA3}" type="sibTrans" cxnId="{87AA3CCC-0C26-4063-92BB-2792086DFB82}">
      <dgm:prSet/>
      <dgm:spPr/>
      <dgm:t>
        <a:bodyPr/>
        <a:lstStyle/>
        <a:p>
          <a:endParaRPr lang="et-EE"/>
        </a:p>
      </dgm:t>
    </dgm:pt>
    <dgm:pt modelId="{9598B9E9-AAF5-488B-933C-6D2D50D8B775}">
      <dgm:prSet/>
      <dgm:spPr/>
      <dgm:t>
        <a:bodyPr/>
        <a:lstStyle/>
        <a:p>
          <a:pPr rtl="0"/>
          <a:r>
            <a:rPr lang="et-EE" dirty="0" smtClean="0"/>
            <a:t>Õppekavade kaasaegsus ja mitmekesisus</a:t>
          </a:r>
          <a:endParaRPr lang="et-EE" dirty="0"/>
        </a:p>
      </dgm:t>
    </dgm:pt>
    <dgm:pt modelId="{A0989579-8F50-4192-9428-B6F1F3B27DDF}" type="parTrans" cxnId="{E079CA18-59AA-4D6B-A63F-056F5D17A9A1}">
      <dgm:prSet/>
      <dgm:spPr/>
      <dgm:t>
        <a:bodyPr/>
        <a:lstStyle/>
        <a:p>
          <a:endParaRPr lang="et-EE"/>
        </a:p>
      </dgm:t>
    </dgm:pt>
    <dgm:pt modelId="{6FAAC872-0B1B-4A55-8202-891FF1339D8D}" type="sibTrans" cxnId="{E079CA18-59AA-4D6B-A63F-056F5D17A9A1}">
      <dgm:prSet/>
      <dgm:spPr/>
      <dgm:t>
        <a:bodyPr/>
        <a:lstStyle/>
        <a:p>
          <a:endParaRPr lang="et-EE"/>
        </a:p>
      </dgm:t>
    </dgm:pt>
    <dgm:pt modelId="{0F04E7D3-7871-4F53-9A42-9E49DBBE646E}">
      <dgm:prSet/>
      <dgm:spPr/>
      <dgm:t>
        <a:bodyPr/>
        <a:lstStyle/>
        <a:p>
          <a:pPr rtl="0"/>
          <a:r>
            <a:rPr lang="et-EE" dirty="0" smtClean="0"/>
            <a:t>Koostöö kogukonna teiste organisatsioonidega  </a:t>
          </a:r>
          <a:endParaRPr lang="et-EE" dirty="0"/>
        </a:p>
      </dgm:t>
    </dgm:pt>
    <dgm:pt modelId="{FFC789E8-60E2-4B85-8D08-4C5E27C40B14}" type="parTrans" cxnId="{CA9391DB-487B-4C46-BF2E-8635DACB9D9A}">
      <dgm:prSet/>
      <dgm:spPr/>
      <dgm:t>
        <a:bodyPr/>
        <a:lstStyle/>
        <a:p>
          <a:endParaRPr lang="et-EE"/>
        </a:p>
      </dgm:t>
    </dgm:pt>
    <dgm:pt modelId="{BDE17046-5706-43A2-AF75-EDA3805515DA}" type="sibTrans" cxnId="{CA9391DB-487B-4C46-BF2E-8635DACB9D9A}">
      <dgm:prSet/>
      <dgm:spPr/>
      <dgm:t>
        <a:bodyPr/>
        <a:lstStyle/>
        <a:p>
          <a:endParaRPr lang="et-EE"/>
        </a:p>
      </dgm:t>
    </dgm:pt>
    <dgm:pt modelId="{4E1EDB66-E646-44DC-85A8-B7EFFFFFF9FF}">
      <dgm:prSet/>
      <dgm:spPr/>
      <dgm:t>
        <a:bodyPr/>
        <a:lstStyle/>
        <a:p>
          <a:pPr rtl="0"/>
          <a:r>
            <a:rPr lang="et-EE" dirty="0" smtClean="0"/>
            <a:t>Õpetajate koormuse jaotus </a:t>
          </a:r>
          <a:endParaRPr lang="et-EE" dirty="0"/>
        </a:p>
      </dgm:t>
    </dgm:pt>
    <dgm:pt modelId="{C8A4F4E8-DD3F-4436-9EE4-652A716D9833}" type="parTrans" cxnId="{12B1FAFA-D08B-47CE-ACE7-9A721E4EF161}">
      <dgm:prSet/>
      <dgm:spPr/>
      <dgm:t>
        <a:bodyPr/>
        <a:lstStyle/>
        <a:p>
          <a:endParaRPr lang="et-EE"/>
        </a:p>
      </dgm:t>
    </dgm:pt>
    <dgm:pt modelId="{9DB36886-CCA1-4026-A796-F581BBB3B1E1}" type="sibTrans" cxnId="{12B1FAFA-D08B-47CE-ACE7-9A721E4EF161}">
      <dgm:prSet/>
      <dgm:spPr/>
      <dgm:t>
        <a:bodyPr/>
        <a:lstStyle/>
        <a:p>
          <a:endParaRPr lang="et-EE"/>
        </a:p>
      </dgm:t>
    </dgm:pt>
    <dgm:pt modelId="{2230E903-5BC8-4E5C-B85C-87EDEAC45F1D}">
      <dgm:prSet/>
      <dgm:spPr/>
      <dgm:t>
        <a:bodyPr/>
        <a:lstStyle/>
        <a:p>
          <a:pPr rtl="0"/>
          <a:r>
            <a:rPr lang="et-EE" smtClean="0"/>
            <a:t>Andekate laste õpetamise süsteem</a:t>
          </a:r>
          <a:endParaRPr lang="et-EE"/>
        </a:p>
      </dgm:t>
    </dgm:pt>
    <dgm:pt modelId="{C98F56EF-D584-4AA6-93AE-F6427A059BAC}" type="parTrans" cxnId="{56AC4D2F-35B0-406A-B5FB-0D29E6230456}">
      <dgm:prSet/>
      <dgm:spPr/>
      <dgm:t>
        <a:bodyPr/>
        <a:lstStyle/>
        <a:p>
          <a:endParaRPr lang="et-EE"/>
        </a:p>
      </dgm:t>
    </dgm:pt>
    <dgm:pt modelId="{53FC50F2-1DA8-4C50-A4D0-4526D93CF01A}" type="sibTrans" cxnId="{56AC4D2F-35B0-406A-B5FB-0D29E6230456}">
      <dgm:prSet/>
      <dgm:spPr/>
      <dgm:t>
        <a:bodyPr/>
        <a:lstStyle/>
        <a:p>
          <a:endParaRPr lang="et-EE"/>
        </a:p>
      </dgm:t>
    </dgm:pt>
    <dgm:pt modelId="{A2D32310-97AB-43D0-93A8-B4C6B0C79DC1}">
      <dgm:prSet/>
      <dgm:spPr/>
      <dgm:t>
        <a:bodyPr/>
        <a:lstStyle/>
        <a:p>
          <a:pPr rtl="0"/>
          <a:r>
            <a:rPr lang="et-EE" dirty="0" smtClean="0"/>
            <a:t>Kvaliteetsed õppevahendid</a:t>
          </a:r>
          <a:endParaRPr lang="et-EE" dirty="0"/>
        </a:p>
      </dgm:t>
    </dgm:pt>
    <dgm:pt modelId="{78773F71-127A-49E2-BED6-365DC5423D9F}" type="parTrans" cxnId="{6C2B934F-AADC-4BF6-912F-3247E5BEBE1F}">
      <dgm:prSet/>
      <dgm:spPr/>
      <dgm:t>
        <a:bodyPr/>
        <a:lstStyle/>
        <a:p>
          <a:endParaRPr lang="et-EE"/>
        </a:p>
      </dgm:t>
    </dgm:pt>
    <dgm:pt modelId="{0219DD99-5FA3-44D9-A1B2-06598B1FB3DE}" type="sibTrans" cxnId="{6C2B934F-AADC-4BF6-912F-3247E5BEBE1F}">
      <dgm:prSet/>
      <dgm:spPr/>
      <dgm:t>
        <a:bodyPr/>
        <a:lstStyle/>
        <a:p>
          <a:endParaRPr lang="et-EE"/>
        </a:p>
      </dgm:t>
    </dgm:pt>
    <dgm:pt modelId="{A8EB0B19-A254-4EF1-B693-299972831214}" type="pres">
      <dgm:prSet presAssocID="{6BDB4740-E3ED-41DD-858C-A6B6C8FF4DFC}" presName="Name0" presStyleCnt="0">
        <dgm:presLayoutVars>
          <dgm:dir/>
          <dgm:animLvl val="lvl"/>
          <dgm:resizeHandles val="exact"/>
        </dgm:presLayoutVars>
      </dgm:prSet>
      <dgm:spPr/>
      <dgm:t>
        <a:bodyPr/>
        <a:lstStyle/>
        <a:p>
          <a:endParaRPr lang="et-EE"/>
        </a:p>
      </dgm:t>
    </dgm:pt>
    <dgm:pt modelId="{1828ADD4-B3D5-464F-9EB5-B726D2ABF3DC}" type="pres">
      <dgm:prSet presAssocID="{358E9607-09CE-43E3-BA20-892D77408A70}" presName="linNode" presStyleCnt="0"/>
      <dgm:spPr/>
    </dgm:pt>
    <dgm:pt modelId="{15F2BFB1-7F0A-47BC-AB20-E1DD45635A4F}" type="pres">
      <dgm:prSet presAssocID="{358E9607-09CE-43E3-BA20-892D77408A70}" presName="parentText" presStyleLbl="node1" presStyleIdx="0" presStyleCnt="6">
        <dgm:presLayoutVars>
          <dgm:chMax val="1"/>
          <dgm:bulletEnabled val="1"/>
        </dgm:presLayoutVars>
      </dgm:prSet>
      <dgm:spPr/>
      <dgm:t>
        <a:bodyPr/>
        <a:lstStyle/>
        <a:p>
          <a:endParaRPr lang="et-EE"/>
        </a:p>
      </dgm:t>
    </dgm:pt>
    <dgm:pt modelId="{CD30DFF8-2C66-41E2-BDC5-615582758D3D}" type="pres">
      <dgm:prSet presAssocID="{1389D708-501A-49B4-A42E-E9E3C53ADBA3}" presName="sp" presStyleCnt="0"/>
      <dgm:spPr/>
    </dgm:pt>
    <dgm:pt modelId="{73C214DA-9247-4767-A117-0F3688214AD1}" type="pres">
      <dgm:prSet presAssocID="{9598B9E9-AAF5-488B-933C-6D2D50D8B775}" presName="linNode" presStyleCnt="0"/>
      <dgm:spPr/>
    </dgm:pt>
    <dgm:pt modelId="{7AB4BB0D-9CEA-480D-B68E-D33418F51A6A}" type="pres">
      <dgm:prSet presAssocID="{9598B9E9-AAF5-488B-933C-6D2D50D8B775}" presName="parentText" presStyleLbl="node1" presStyleIdx="1" presStyleCnt="6">
        <dgm:presLayoutVars>
          <dgm:chMax val="1"/>
          <dgm:bulletEnabled val="1"/>
        </dgm:presLayoutVars>
      </dgm:prSet>
      <dgm:spPr/>
      <dgm:t>
        <a:bodyPr/>
        <a:lstStyle/>
        <a:p>
          <a:endParaRPr lang="et-EE"/>
        </a:p>
      </dgm:t>
    </dgm:pt>
    <dgm:pt modelId="{B82C2180-8EED-4463-9A92-2384887631E5}" type="pres">
      <dgm:prSet presAssocID="{6FAAC872-0B1B-4A55-8202-891FF1339D8D}" presName="sp" presStyleCnt="0"/>
      <dgm:spPr/>
    </dgm:pt>
    <dgm:pt modelId="{ABA1D604-5D09-4287-8C1F-90E81B8226D1}" type="pres">
      <dgm:prSet presAssocID="{A2D32310-97AB-43D0-93A8-B4C6B0C79DC1}" presName="linNode" presStyleCnt="0"/>
      <dgm:spPr/>
    </dgm:pt>
    <dgm:pt modelId="{A7CC2A66-5732-4005-9839-00CAA76F35EC}" type="pres">
      <dgm:prSet presAssocID="{A2D32310-97AB-43D0-93A8-B4C6B0C79DC1}" presName="parentText" presStyleLbl="node1" presStyleIdx="2" presStyleCnt="6">
        <dgm:presLayoutVars>
          <dgm:chMax val="1"/>
          <dgm:bulletEnabled val="1"/>
        </dgm:presLayoutVars>
      </dgm:prSet>
      <dgm:spPr/>
      <dgm:t>
        <a:bodyPr/>
        <a:lstStyle/>
        <a:p>
          <a:endParaRPr lang="et-EE"/>
        </a:p>
      </dgm:t>
    </dgm:pt>
    <dgm:pt modelId="{023852B0-CD71-466C-8FEC-BF540806C032}" type="pres">
      <dgm:prSet presAssocID="{0219DD99-5FA3-44D9-A1B2-06598B1FB3DE}" presName="sp" presStyleCnt="0"/>
      <dgm:spPr/>
    </dgm:pt>
    <dgm:pt modelId="{3FF29CE4-D92D-43AF-8B40-1C9C63707F95}" type="pres">
      <dgm:prSet presAssocID="{0F04E7D3-7871-4F53-9A42-9E49DBBE646E}" presName="linNode" presStyleCnt="0"/>
      <dgm:spPr/>
    </dgm:pt>
    <dgm:pt modelId="{DAC15121-6D82-48B8-8A51-3E998DA59460}" type="pres">
      <dgm:prSet presAssocID="{0F04E7D3-7871-4F53-9A42-9E49DBBE646E}" presName="parentText" presStyleLbl="node1" presStyleIdx="3" presStyleCnt="6">
        <dgm:presLayoutVars>
          <dgm:chMax val="1"/>
          <dgm:bulletEnabled val="1"/>
        </dgm:presLayoutVars>
      </dgm:prSet>
      <dgm:spPr/>
      <dgm:t>
        <a:bodyPr/>
        <a:lstStyle/>
        <a:p>
          <a:endParaRPr lang="et-EE"/>
        </a:p>
      </dgm:t>
    </dgm:pt>
    <dgm:pt modelId="{C2D12BCA-4E61-46D1-8A89-6EB62CBC6432}" type="pres">
      <dgm:prSet presAssocID="{BDE17046-5706-43A2-AF75-EDA3805515DA}" presName="sp" presStyleCnt="0"/>
      <dgm:spPr/>
    </dgm:pt>
    <dgm:pt modelId="{AAE759BF-6A28-4A40-91F1-28254ECDC7F6}" type="pres">
      <dgm:prSet presAssocID="{4E1EDB66-E646-44DC-85A8-B7EFFFFFF9FF}" presName="linNode" presStyleCnt="0"/>
      <dgm:spPr/>
    </dgm:pt>
    <dgm:pt modelId="{4CC02DC0-85D7-4F95-880B-C95CD81C68CB}" type="pres">
      <dgm:prSet presAssocID="{4E1EDB66-E646-44DC-85A8-B7EFFFFFF9FF}" presName="parentText" presStyleLbl="node1" presStyleIdx="4" presStyleCnt="6">
        <dgm:presLayoutVars>
          <dgm:chMax val="1"/>
          <dgm:bulletEnabled val="1"/>
        </dgm:presLayoutVars>
      </dgm:prSet>
      <dgm:spPr/>
      <dgm:t>
        <a:bodyPr/>
        <a:lstStyle/>
        <a:p>
          <a:endParaRPr lang="et-EE"/>
        </a:p>
      </dgm:t>
    </dgm:pt>
    <dgm:pt modelId="{CE753C31-4B5D-452F-8968-7C34ADF1D977}" type="pres">
      <dgm:prSet presAssocID="{9DB36886-CCA1-4026-A796-F581BBB3B1E1}" presName="sp" presStyleCnt="0"/>
      <dgm:spPr/>
    </dgm:pt>
    <dgm:pt modelId="{DD5C4A80-3338-45EF-B57F-C8314874302D}" type="pres">
      <dgm:prSet presAssocID="{2230E903-5BC8-4E5C-B85C-87EDEAC45F1D}" presName="linNode" presStyleCnt="0"/>
      <dgm:spPr/>
    </dgm:pt>
    <dgm:pt modelId="{0EDC8CA3-6778-4718-BC8A-C6DD4036CF7E}" type="pres">
      <dgm:prSet presAssocID="{2230E903-5BC8-4E5C-B85C-87EDEAC45F1D}" presName="parentText" presStyleLbl="node1" presStyleIdx="5" presStyleCnt="6">
        <dgm:presLayoutVars>
          <dgm:chMax val="1"/>
          <dgm:bulletEnabled val="1"/>
        </dgm:presLayoutVars>
      </dgm:prSet>
      <dgm:spPr/>
      <dgm:t>
        <a:bodyPr/>
        <a:lstStyle/>
        <a:p>
          <a:endParaRPr lang="et-EE"/>
        </a:p>
      </dgm:t>
    </dgm:pt>
  </dgm:ptLst>
  <dgm:cxnLst>
    <dgm:cxn modelId="{80BAD491-F578-4A82-AEE1-CF162D34D06E}" type="presOf" srcId="{6BDB4740-E3ED-41DD-858C-A6B6C8FF4DFC}" destId="{A8EB0B19-A254-4EF1-B693-299972831214}" srcOrd="0" destOrd="0" presId="urn:microsoft.com/office/officeart/2005/8/layout/vList5"/>
    <dgm:cxn modelId="{4500DF8C-CE01-4A5E-B84A-7488DA02EA4B}" type="presOf" srcId="{4E1EDB66-E646-44DC-85A8-B7EFFFFFF9FF}" destId="{4CC02DC0-85D7-4F95-880B-C95CD81C68CB}" srcOrd="0" destOrd="0" presId="urn:microsoft.com/office/officeart/2005/8/layout/vList5"/>
    <dgm:cxn modelId="{2197DB6F-6115-4494-8F85-170A2B35C3D4}" type="presOf" srcId="{2230E903-5BC8-4E5C-B85C-87EDEAC45F1D}" destId="{0EDC8CA3-6778-4718-BC8A-C6DD4036CF7E}" srcOrd="0" destOrd="0" presId="urn:microsoft.com/office/officeart/2005/8/layout/vList5"/>
    <dgm:cxn modelId="{12B1FAFA-D08B-47CE-ACE7-9A721E4EF161}" srcId="{6BDB4740-E3ED-41DD-858C-A6B6C8FF4DFC}" destId="{4E1EDB66-E646-44DC-85A8-B7EFFFFFF9FF}" srcOrd="4" destOrd="0" parTransId="{C8A4F4E8-DD3F-4436-9EE4-652A716D9833}" sibTransId="{9DB36886-CCA1-4026-A796-F581BBB3B1E1}"/>
    <dgm:cxn modelId="{CA9391DB-487B-4C46-BF2E-8635DACB9D9A}" srcId="{6BDB4740-E3ED-41DD-858C-A6B6C8FF4DFC}" destId="{0F04E7D3-7871-4F53-9A42-9E49DBBE646E}" srcOrd="3" destOrd="0" parTransId="{FFC789E8-60E2-4B85-8D08-4C5E27C40B14}" sibTransId="{BDE17046-5706-43A2-AF75-EDA3805515DA}"/>
    <dgm:cxn modelId="{56AC4D2F-35B0-406A-B5FB-0D29E6230456}" srcId="{6BDB4740-E3ED-41DD-858C-A6B6C8FF4DFC}" destId="{2230E903-5BC8-4E5C-B85C-87EDEAC45F1D}" srcOrd="5" destOrd="0" parTransId="{C98F56EF-D584-4AA6-93AE-F6427A059BAC}" sibTransId="{53FC50F2-1DA8-4C50-A4D0-4526D93CF01A}"/>
    <dgm:cxn modelId="{5C353B95-3482-4775-9CC0-32697157D8D1}" type="presOf" srcId="{358E9607-09CE-43E3-BA20-892D77408A70}" destId="{15F2BFB1-7F0A-47BC-AB20-E1DD45635A4F}" srcOrd="0" destOrd="0" presId="urn:microsoft.com/office/officeart/2005/8/layout/vList5"/>
    <dgm:cxn modelId="{87AA3CCC-0C26-4063-92BB-2792086DFB82}" srcId="{6BDB4740-E3ED-41DD-858C-A6B6C8FF4DFC}" destId="{358E9607-09CE-43E3-BA20-892D77408A70}" srcOrd="0" destOrd="0" parTransId="{25AF005D-3435-430B-B23D-6BDE82D28311}" sibTransId="{1389D708-501A-49B4-A42E-E9E3C53ADBA3}"/>
    <dgm:cxn modelId="{88927DDF-2EBB-45A2-BD02-104E221EA4A7}" type="presOf" srcId="{9598B9E9-AAF5-488B-933C-6D2D50D8B775}" destId="{7AB4BB0D-9CEA-480D-B68E-D33418F51A6A}" srcOrd="0" destOrd="0" presId="urn:microsoft.com/office/officeart/2005/8/layout/vList5"/>
    <dgm:cxn modelId="{632F0455-985D-4C4E-9351-A958442D4244}" type="presOf" srcId="{0F04E7D3-7871-4F53-9A42-9E49DBBE646E}" destId="{DAC15121-6D82-48B8-8A51-3E998DA59460}" srcOrd="0" destOrd="0" presId="urn:microsoft.com/office/officeart/2005/8/layout/vList5"/>
    <dgm:cxn modelId="{E079CA18-59AA-4D6B-A63F-056F5D17A9A1}" srcId="{6BDB4740-E3ED-41DD-858C-A6B6C8FF4DFC}" destId="{9598B9E9-AAF5-488B-933C-6D2D50D8B775}" srcOrd="1" destOrd="0" parTransId="{A0989579-8F50-4192-9428-B6F1F3B27DDF}" sibTransId="{6FAAC872-0B1B-4A55-8202-891FF1339D8D}"/>
    <dgm:cxn modelId="{2DBA134C-CE0A-4BAF-9AB5-886C52414045}" type="presOf" srcId="{A2D32310-97AB-43D0-93A8-B4C6B0C79DC1}" destId="{A7CC2A66-5732-4005-9839-00CAA76F35EC}" srcOrd="0" destOrd="0" presId="urn:microsoft.com/office/officeart/2005/8/layout/vList5"/>
    <dgm:cxn modelId="{6C2B934F-AADC-4BF6-912F-3247E5BEBE1F}" srcId="{6BDB4740-E3ED-41DD-858C-A6B6C8FF4DFC}" destId="{A2D32310-97AB-43D0-93A8-B4C6B0C79DC1}" srcOrd="2" destOrd="0" parTransId="{78773F71-127A-49E2-BED6-365DC5423D9F}" sibTransId="{0219DD99-5FA3-44D9-A1B2-06598B1FB3DE}"/>
    <dgm:cxn modelId="{CB6C04E0-4FD5-4194-ABB5-2A554D86F03F}" type="presParOf" srcId="{A8EB0B19-A254-4EF1-B693-299972831214}" destId="{1828ADD4-B3D5-464F-9EB5-B726D2ABF3DC}" srcOrd="0" destOrd="0" presId="urn:microsoft.com/office/officeart/2005/8/layout/vList5"/>
    <dgm:cxn modelId="{C53322BE-5869-4873-BF00-6A8CB60D6D62}" type="presParOf" srcId="{1828ADD4-B3D5-464F-9EB5-B726D2ABF3DC}" destId="{15F2BFB1-7F0A-47BC-AB20-E1DD45635A4F}" srcOrd="0" destOrd="0" presId="urn:microsoft.com/office/officeart/2005/8/layout/vList5"/>
    <dgm:cxn modelId="{6060B3F7-A5BC-448F-BD69-7DDD28028766}" type="presParOf" srcId="{A8EB0B19-A254-4EF1-B693-299972831214}" destId="{CD30DFF8-2C66-41E2-BDC5-615582758D3D}" srcOrd="1" destOrd="0" presId="urn:microsoft.com/office/officeart/2005/8/layout/vList5"/>
    <dgm:cxn modelId="{D94F77BD-6D39-4B96-8ADB-4BF2F0DFC55E}" type="presParOf" srcId="{A8EB0B19-A254-4EF1-B693-299972831214}" destId="{73C214DA-9247-4767-A117-0F3688214AD1}" srcOrd="2" destOrd="0" presId="urn:microsoft.com/office/officeart/2005/8/layout/vList5"/>
    <dgm:cxn modelId="{AFF91E6D-E500-4249-8ADC-FECAAE4AFDE3}" type="presParOf" srcId="{73C214DA-9247-4767-A117-0F3688214AD1}" destId="{7AB4BB0D-9CEA-480D-B68E-D33418F51A6A}" srcOrd="0" destOrd="0" presId="urn:microsoft.com/office/officeart/2005/8/layout/vList5"/>
    <dgm:cxn modelId="{7B61B135-6E04-45AF-A881-5FD8008D6BB1}" type="presParOf" srcId="{A8EB0B19-A254-4EF1-B693-299972831214}" destId="{B82C2180-8EED-4463-9A92-2384887631E5}" srcOrd="3" destOrd="0" presId="urn:microsoft.com/office/officeart/2005/8/layout/vList5"/>
    <dgm:cxn modelId="{553509DC-E644-49B7-9DDA-CD4275E0B534}" type="presParOf" srcId="{A8EB0B19-A254-4EF1-B693-299972831214}" destId="{ABA1D604-5D09-4287-8C1F-90E81B8226D1}" srcOrd="4" destOrd="0" presId="urn:microsoft.com/office/officeart/2005/8/layout/vList5"/>
    <dgm:cxn modelId="{0B7D589E-5073-497C-95E6-0331DCB4B8D4}" type="presParOf" srcId="{ABA1D604-5D09-4287-8C1F-90E81B8226D1}" destId="{A7CC2A66-5732-4005-9839-00CAA76F35EC}" srcOrd="0" destOrd="0" presId="urn:microsoft.com/office/officeart/2005/8/layout/vList5"/>
    <dgm:cxn modelId="{60ADE916-E529-41D7-A8C1-89A491C6CCFF}" type="presParOf" srcId="{A8EB0B19-A254-4EF1-B693-299972831214}" destId="{023852B0-CD71-466C-8FEC-BF540806C032}" srcOrd="5" destOrd="0" presId="urn:microsoft.com/office/officeart/2005/8/layout/vList5"/>
    <dgm:cxn modelId="{081393F7-0D0E-497A-94C3-CEFDFC219AE6}" type="presParOf" srcId="{A8EB0B19-A254-4EF1-B693-299972831214}" destId="{3FF29CE4-D92D-43AF-8B40-1C9C63707F95}" srcOrd="6" destOrd="0" presId="urn:microsoft.com/office/officeart/2005/8/layout/vList5"/>
    <dgm:cxn modelId="{FBCEB580-D33C-4120-A79C-AFBE72763BDB}" type="presParOf" srcId="{3FF29CE4-D92D-43AF-8B40-1C9C63707F95}" destId="{DAC15121-6D82-48B8-8A51-3E998DA59460}" srcOrd="0" destOrd="0" presId="urn:microsoft.com/office/officeart/2005/8/layout/vList5"/>
    <dgm:cxn modelId="{7ED38B7F-809C-48F4-AD07-A2E0E9A1C739}" type="presParOf" srcId="{A8EB0B19-A254-4EF1-B693-299972831214}" destId="{C2D12BCA-4E61-46D1-8A89-6EB62CBC6432}" srcOrd="7" destOrd="0" presId="urn:microsoft.com/office/officeart/2005/8/layout/vList5"/>
    <dgm:cxn modelId="{55EC0C08-D4F3-479C-B095-9768F97527F5}" type="presParOf" srcId="{A8EB0B19-A254-4EF1-B693-299972831214}" destId="{AAE759BF-6A28-4A40-91F1-28254ECDC7F6}" srcOrd="8" destOrd="0" presId="urn:microsoft.com/office/officeart/2005/8/layout/vList5"/>
    <dgm:cxn modelId="{F8ED494F-3FF9-4590-A590-532CA7F2A0A5}" type="presParOf" srcId="{AAE759BF-6A28-4A40-91F1-28254ECDC7F6}" destId="{4CC02DC0-85D7-4F95-880B-C95CD81C68CB}" srcOrd="0" destOrd="0" presId="urn:microsoft.com/office/officeart/2005/8/layout/vList5"/>
    <dgm:cxn modelId="{AEA47259-EFC9-4CB2-AD77-9483084E6691}" type="presParOf" srcId="{A8EB0B19-A254-4EF1-B693-299972831214}" destId="{CE753C31-4B5D-452F-8968-7C34ADF1D977}" srcOrd="9" destOrd="0" presId="urn:microsoft.com/office/officeart/2005/8/layout/vList5"/>
    <dgm:cxn modelId="{5DC42BAD-3B3E-4194-B6D1-7DE2B855F0A3}" type="presParOf" srcId="{A8EB0B19-A254-4EF1-B693-299972831214}" destId="{DD5C4A80-3338-45EF-B57F-C8314874302D}" srcOrd="10" destOrd="0" presId="urn:microsoft.com/office/officeart/2005/8/layout/vList5"/>
    <dgm:cxn modelId="{ACB8543A-98DD-48BE-9BF1-32DDAD33A0DE}" type="presParOf" srcId="{DD5C4A80-3338-45EF-B57F-C8314874302D}" destId="{0EDC8CA3-6778-4718-BC8A-C6DD4036CF7E}" srcOrd="0" destOrd="0" presId="urn:microsoft.com/office/officeart/2005/8/layout/vList5"/>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D7500EC6-0FDC-4EF7-88F2-1D1896C03E46}"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t-EE"/>
        </a:p>
      </dgm:t>
    </dgm:pt>
    <dgm:pt modelId="{165FC633-EDD6-4131-B502-224846A36961}">
      <dgm:prSet custT="1"/>
      <dgm:spPr/>
      <dgm:t>
        <a:bodyPr/>
        <a:lstStyle/>
        <a:p>
          <a:pPr algn="ctr" rtl="0"/>
          <a:endParaRPr lang="et-EE" sz="2400" dirty="0" smtClean="0"/>
        </a:p>
        <a:p>
          <a:pPr algn="ctr" rtl="0"/>
          <a:r>
            <a:rPr lang="et-EE" sz="2800" dirty="0" smtClean="0"/>
            <a:t>Meie kool arvudes</a:t>
          </a:r>
        </a:p>
        <a:p>
          <a:pPr algn="ctr" rtl="0"/>
          <a:r>
            <a:rPr lang="et-EE" sz="1800" dirty="0" smtClean="0"/>
            <a:t> </a:t>
          </a:r>
          <a:br>
            <a:rPr lang="et-EE" sz="1800" dirty="0" smtClean="0"/>
          </a:br>
          <a:r>
            <a:rPr lang="et-EE" sz="1800" dirty="0" smtClean="0"/>
            <a:t>Muusikaosakonda astunuid: 551 õpilast</a:t>
          </a:r>
          <a:br>
            <a:rPr lang="et-EE" sz="1800" dirty="0" smtClean="0"/>
          </a:br>
          <a:r>
            <a:rPr lang="et-EE" sz="1800" dirty="0" smtClean="0"/>
            <a:t>lõpetanuid: 137, neist 4 kahel huvialal, kustutatud nimekirjast 339</a:t>
          </a:r>
        </a:p>
        <a:p>
          <a:pPr algn="ctr" rtl="0"/>
          <a:r>
            <a:rPr lang="et-EE" sz="1800" dirty="0" smtClean="0"/>
            <a:t>hetkel õpilasi 75.</a:t>
          </a:r>
        </a:p>
        <a:p>
          <a:pPr algn="ctr" rtl="0"/>
          <a:r>
            <a:rPr lang="et-EE" sz="1800" dirty="0" smtClean="0"/>
            <a:t>Kunstiosakonda astunuid: 561, neist hetkel nimekirjas 23</a:t>
          </a:r>
          <a:br>
            <a:rPr lang="et-EE" sz="1800" dirty="0" smtClean="0"/>
          </a:br>
          <a:endParaRPr lang="et-EE" sz="1800" dirty="0"/>
        </a:p>
      </dgm:t>
    </dgm:pt>
    <dgm:pt modelId="{C6FC057E-EA3C-42E6-B404-8448AD4D6DE6}" type="parTrans" cxnId="{25701435-47D6-4D37-82F2-5D0884A58D7A}">
      <dgm:prSet/>
      <dgm:spPr/>
      <dgm:t>
        <a:bodyPr/>
        <a:lstStyle/>
        <a:p>
          <a:endParaRPr lang="et-EE"/>
        </a:p>
      </dgm:t>
    </dgm:pt>
    <dgm:pt modelId="{7B72E391-95D5-483F-98DC-6A95B46D6B42}" type="sibTrans" cxnId="{25701435-47D6-4D37-82F2-5D0884A58D7A}">
      <dgm:prSet/>
      <dgm:spPr/>
      <dgm:t>
        <a:bodyPr/>
        <a:lstStyle/>
        <a:p>
          <a:endParaRPr lang="et-EE"/>
        </a:p>
      </dgm:t>
    </dgm:pt>
    <dgm:pt modelId="{7E018284-6A22-4BF5-A6BB-364D239728AB}" type="pres">
      <dgm:prSet presAssocID="{D7500EC6-0FDC-4EF7-88F2-1D1896C03E46}" presName="linear" presStyleCnt="0">
        <dgm:presLayoutVars>
          <dgm:animLvl val="lvl"/>
          <dgm:resizeHandles val="exact"/>
        </dgm:presLayoutVars>
      </dgm:prSet>
      <dgm:spPr/>
      <dgm:t>
        <a:bodyPr/>
        <a:lstStyle/>
        <a:p>
          <a:endParaRPr lang="et-EE"/>
        </a:p>
      </dgm:t>
    </dgm:pt>
    <dgm:pt modelId="{BEC12098-06FE-4267-A5D9-297F6C250329}" type="pres">
      <dgm:prSet presAssocID="{165FC633-EDD6-4131-B502-224846A36961}" presName="parentText" presStyleLbl="node1" presStyleIdx="0" presStyleCnt="1" custScaleX="101143" custScaleY="275625" custLinFactNeighborX="-188" custLinFactNeighborY="-251">
        <dgm:presLayoutVars>
          <dgm:chMax val="0"/>
          <dgm:bulletEnabled val="1"/>
        </dgm:presLayoutVars>
      </dgm:prSet>
      <dgm:spPr/>
      <dgm:t>
        <a:bodyPr/>
        <a:lstStyle/>
        <a:p>
          <a:endParaRPr lang="et-EE"/>
        </a:p>
      </dgm:t>
    </dgm:pt>
  </dgm:ptLst>
  <dgm:cxnLst>
    <dgm:cxn modelId="{64241551-7FDE-4B37-999B-84BFA66E9B88}" type="presOf" srcId="{165FC633-EDD6-4131-B502-224846A36961}" destId="{BEC12098-06FE-4267-A5D9-297F6C250329}" srcOrd="0" destOrd="0" presId="urn:microsoft.com/office/officeart/2005/8/layout/vList2"/>
    <dgm:cxn modelId="{25701435-47D6-4D37-82F2-5D0884A58D7A}" srcId="{D7500EC6-0FDC-4EF7-88F2-1D1896C03E46}" destId="{165FC633-EDD6-4131-B502-224846A36961}" srcOrd="0" destOrd="0" parTransId="{C6FC057E-EA3C-42E6-B404-8448AD4D6DE6}" sibTransId="{7B72E391-95D5-483F-98DC-6A95B46D6B42}"/>
    <dgm:cxn modelId="{2C39F190-979F-4237-88BC-94163A28C70B}" type="presOf" srcId="{D7500EC6-0FDC-4EF7-88F2-1D1896C03E46}" destId="{7E018284-6A22-4BF5-A6BB-364D239728AB}" srcOrd="0" destOrd="0" presId="urn:microsoft.com/office/officeart/2005/8/layout/vList2"/>
    <dgm:cxn modelId="{C282DCA8-3E53-42C0-A529-F006870BF7F9}" type="presParOf" srcId="{7E018284-6A22-4BF5-A6BB-364D239728AB}" destId="{BEC12098-06FE-4267-A5D9-297F6C250329}"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4634F9B9-BF0B-4C3C-831F-5EA4688C8A11}"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t-EE"/>
        </a:p>
      </dgm:t>
    </dgm:pt>
    <dgm:pt modelId="{57A55313-9196-45E1-AAAC-8BF96AAC1127}">
      <dgm:prSet/>
      <dgm:spPr/>
      <dgm:t>
        <a:bodyPr/>
        <a:lstStyle/>
        <a:p>
          <a:pPr rtl="0"/>
          <a:r>
            <a:rPr lang="et-EE" dirty="0" smtClean="0"/>
            <a:t>Ikka aastad arvudes … </a:t>
          </a:r>
          <a:br>
            <a:rPr lang="et-EE" dirty="0" smtClean="0"/>
          </a:br>
          <a:r>
            <a:rPr lang="et-EE" dirty="0" smtClean="0"/>
            <a:t>Aasta, alustas õpinguid, lõpetanuid 137</a:t>
          </a:r>
          <a:endParaRPr lang="et-EE" dirty="0"/>
        </a:p>
      </dgm:t>
    </dgm:pt>
    <dgm:pt modelId="{3C4CD090-121A-4CDE-8FBD-D8DBDFBA73C8}" type="parTrans" cxnId="{B5D67201-E283-46E9-A90D-D1843F91D399}">
      <dgm:prSet/>
      <dgm:spPr/>
      <dgm:t>
        <a:bodyPr/>
        <a:lstStyle/>
        <a:p>
          <a:endParaRPr lang="et-EE"/>
        </a:p>
      </dgm:t>
    </dgm:pt>
    <dgm:pt modelId="{F6C79466-055C-4068-AA07-8E53F9078C3D}" type="sibTrans" cxnId="{B5D67201-E283-46E9-A90D-D1843F91D399}">
      <dgm:prSet/>
      <dgm:spPr/>
      <dgm:t>
        <a:bodyPr/>
        <a:lstStyle/>
        <a:p>
          <a:endParaRPr lang="et-EE"/>
        </a:p>
      </dgm:t>
    </dgm:pt>
    <dgm:pt modelId="{A63DDEE7-5526-4D96-8C3C-19A7ABF3A93E}" type="pres">
      <dgm:prSet presAssocID="{4634F9B9-BF0B-4C3C-831F-5EA4688C8A11}" presName="linear" presStyleCnt="0">
        <dgm:presLayoutVars>
          <dgm:animLvl val="lvl"/>
          <dgm:resizeHandles val="exact"/>
        </dgm:presLayoutVars>
      </dgm:prSet>
      <dgm:spPr/>
      <dgm:t>
        <a:bodyPr/>
        <a:lstStyle/>
        <a:p>
          <a:endParaRPr lang="et-EE"/>
        </a:p>
      </dgm:t>
    </dgm:pt>
    <dgm:pt modelId="{7806951F-D783-4EF5-81B0-16F63DEC5939}" type="pres">
      <dgm:prSet presAssocID="{57A55313-9196-45E1-AAAC-8BF96AAC1127}" presName="parentText" presStyleLbl="node1" presStyleIdx="0" presStyleCnt="1">
        <dgm:presLayoutVars>
          <dgm:chMax val="0"/>
          <dgm:bulletEnabled val="1"/>
        </dgm:presLayoutVars>
      </dgm:prSet>
      <dgm:spPr/>
      <dgm:t>
        <a:bodyPr/>
        <a:lstStyle/>
        <a:p>
          <a:endParaRPr lang="et-EE"/>
        </a:p>
      </dgm:t>
    </dgm:pt>
  </dgm:ptLst>
  <dgm:cxnLst>
    <dgm:cxn modelId="{B5D67201-E283-46E9-A90D-D1843F91D399}" srcId="{4634F9B9-BF0B-4C3C-831F-5EA4688C8A11}" destId="{57A55313-9196-45E1-AAAC-8BF96AAC1127}" srcOrd="0" destOrd="0" parTransId="{3C4CD090-121A-4CDE-8FBD-D8DBDFBA73C8}" sibTransId="{F6C79466-055C-4068-AA07-8E53F9078C3D}"/>
    <dgm:cxn modelId="{5D44547C-F0FF-49B3-8227-78F29F551703}" type="presOf" srcId="{4634F9B9-BF0B-4C3C-831F-5EA4688C8A11}" destId="{A63DDEE7-5526-4D96-8C3C-19A7ABF3A93E}" srcOrd="0" destOrd="0" presId="urn:microsoft.com/office/officeart/2005/8/layout/vList2"/>
    <dgm:cxn modelId="{2BA879E9-9F72-4CAB-8545-5643772F29A2}" type="presOf" srcId="{57A55313-9196-45E1-AAAC-8BF96AAC1127}" destId="{7806951F-D783-4EF5-81B0-16F63DEC5939}" srcOrd="0" destOrd="0" presId="urn:microsoft.com/office/officeart/2005/8/layout/vList2"/>
    <dgm:cxn modelId="{EA58605F-D35A-49B0-96A7-37BAFD49152A}" type="presParOf" srcId="{A63DDEE7-5526-4D96-8C3C-19A7ABF3A93E}" destId="{7806951F-D783-4EF5-81B0-16F63DEC5939}"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FF4DDA7-4553-46BE-83BB-D873BD414121}" type="doc">
      <dgm:prSet loTypeId="urn:microsoft.com/office/officeart/2005/8/layout/vList2" loCatId="list" qsTypeId="urn:microsoft.com/office/officeart/2005/8/quickstyle/simple3" qsCatId="simple" csTypeId="urn:microsoft.com/office/officeart/2005/8/colors/accent1_2" csCatId="accent1"/>
      <dgm:spPr/>
      <dgm:t>
        <a:bodyPr/>
        <a:lstStyle/>
        <a:p>
          <a:endParaRPr lang="et-EE"/>
        </a:p>
      </dgm:t>
    </dgm:pt>
    <dgm:pt modelId="{B7355D47-CBB9-497A-9BCB-4504320FA954}">
      <dgm:prSet/>
      <dgm:spPr/>
      <dgm:t>
        <a:bodyPr/>
        <a:lstStyle/>
        <a:p>
          <a:pPr algn="ctr" rtl="0"/>
          <a:r>
            <a:rPr lang="et-EE" dirty="0" smtClean="0"/>
            <a:t>Kooli eesmärgid</a:t>
          </a:r>
          <a:endParaRPr lang="et-EE" dirty="0"/>
        </a:p>
      </dgm:t>
    </dgm:pt>
    <dgm:pt modelId="{5832A5E3-F84A-482F-82C8-96E3BA09E18D}" type="parTrans" cxnId="{5C0D897F-789A-459D-987F-3452E139E6D2}">
      <dgm:prSet/>
      <dgm:spPr/>
      <dgm:t>
        <a:bodyPr/>
        <a:lstStyle/>
        <a:p>
          <a:endParaRPr lang="et-EE"/>
        </a:p>
      </dgm:t>
    </dgm:pt>
    <dgm:pt modelId="{334CCCDD-4700-4208-A1BF-A231CC65F98D}" type="sibTrans" cxnId="{5C0D897F-789A-459D-987F-3452E139E6D2}">
      <dgm:prSet/>
      <dgm:spPr/>
      <dgm:t>
        <a:bodyPr/>
        <a:lstStyle/>
        <a:p>
          <a:endParaRPr lang="et-EE"/>
        </a:p>
      </dgm:t>
    </dgm:pt>
    <dgm:pt modelId="{663DC165-0A6B-4FC0-8018-FE3CBD78DC9C}" type="pres">
      <dgm:prSet presAssocID="{EFF4DDA7-4553-46BE-83BB-D873BD414121}" presName="linear" presStyleCnt="0">
        <dgm:presLayoutVars>
          <dgm:animLvl val="lvl"/>
          <dgm:resizeHandles val="exact"/>
        </dgm:presLayoutVars>
      </dgm:prSet>
      <dgm:spPr/>
      <dgm:t>
        <a:bodyPr/>
        <a:lstStyle/>
        <a:p>
          <a:endParaRPr lang="et-EE"/>
        </a:p>
      </dgm:t>
    </dgm:pt>
    <dgm:pt modelId="{EA536BAF-3003-40BF-9C79-D4F900A3ACD8}" type="pres">
      <dgm:prSet presAssocID="{B7355D47-CBB9-497A-9BCB-4504320FA954}" presName="parentText" presStyleLbl="node1" presStyleIdx="0" presStyleCnt="1">
        <dgm:presLayoutVars>
          <dgm:chMax val="0"/>
          <dgm:bulletEnabled val="1"/>
        </dgm:presLayoutVars>
      </dgm:prSet>
      <dgm:spPr/>
      <dgm:t>
        <a:bodyPr/>
        <a:lstStyle/>
        <a:p>
          <a:endParaRPr lang="et-EE"/>
        </a:p>
      </dgm:t>
    </dgm:pt>
  </dgm:ptLst>
  <dgm:cxnLst>
    <dgm:cxn modelId="{E4081F7B-F7CA-46C0-A568-CB3BF878A660}" type="presOf" srcId="{B7355D47-CBB9-497A-9BCB-4504320FA954}" destId="{EA536BAF-3003-40BF-9C79-D4F900A3ACD8}" srcOrd="0" destOrd="0" presId="urn:microsoft.com/office/officeart/2005/8/layout/vList2"/>
    <dgm:cxn modelId="{5C0D897F-789A-459D-987F-3452E139E6D2}" srcId="{EFF4DDA7-4553-46BE-83BB-D873BD414121}" destId="{B7355D47-CBB9-497A-9BCB-4504320FA954}" srcOrd="0" destOrd="0" parTransId="{5832A5E3-F84A-482F-82C8-96E3BA09E18D}" sibTransId="{334CCCDD-4700-4208-A1BF-A231CC65F98D}"/>
    <dgm:cxn modelId="{DDC5B8B1-D0BA-4CF9-A0DE-A4C84ED52E09}" type="presOf" srcId="{EFF4DDA7-4553-46BE-83BB-D873BD414121}" destId="{663DC165-0A6B-4FC0-8018-FE3CBD78DC9C}" srcOrd="0" destOrd="0" presId="urn:microsoft.com/office/officeart/2005/8/layout/vList2"/>
    <dgm:cxn modelId="{2DADF120-B59C-42BF-ABE4-181A3D1F1F42}" type="presParOf" srcId="{663DC165-0A6B-4FC0-8018-FE3CBD78DC9C}" destId="{EA536BAF-3003-40BF-9C79-D4F900A3ACD8}"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313B025B-034B-4851-9F87-64AE60F7459D}"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t-EE"/>
        </a:p>
      </dgm:t>
    </dgm:pt>
    <dgm:pt modelId="{9E344FB0-9664-4F01-A899-193C8AD4B2CC}">
      <dgm:prSet/>
      <dgm:spPr/>
      <dgm:t>
        <a:bodyPr/>
        <a:lstStyle/>
        <a:p>
          <a:pPr rtl="0"/>
          <a:r>
            <a:rPr lang="et-EE" dirty="0" smtClean="0"/>
            <a:t>Mida võiksime koolis paremaks muuta</a:t>
          </a:r>
          <a:endParaRPr lang="et-EE" dirty="0"/>
        </a:p>
      </dgm:t>
    </dgm:pt>
    <dgm:pt modelId="{8A61E752-A3B7-478B-ACBE-E9987AF9866A}" type="parTrans" cxnId="{B0748AE3-2F5B-417F-9986-870EE4D2E9D2}">
      <dgm:prSet/>
      <dgm:spPr/>
      <dgm:t>
        <a:bodyPr/>
        <a:lstStyle/>
        <a:p>
          <a:endParaRPr lang="et-EE"/>
        </a:p>
      </dgm:t>
    </dgm:pt>
    <dgm:pt modelId="{B7C54DC3-5B41-4F95-9765-F6F56333E0F1}" type="sibTrans" cxnId="{B0748AE3-2F5B-417F-9986-870EE4D2E9D2}">
      <dgm:prSet/>
      <dgm:spPr/>
      <dgm:t>
        <a:bodyPr/>
        <a:lstStyle/>
        <a:p>
          <a:endParaRPr lang="et-EE"/>
        </a:p>
      </dgm:t>
    </dgm:pt>
    <dgm:pt modelId="{2D1B2553-EEAE-4C39-875C-5C861141CC6F}" type="pres">
      <dgm:prSet presAssocID="{313B025B-034B-4851-9F87-64AE60F7459D}" presName="linear" presStyleCnt="0">
        <dgm:presLayoutVars>
          <dgm:animLvl val="lvl"/>
          <dgm:resizeHandles val="exact"/>
        </dgm:presLayoutVars>
      </dgm:prSet>
      <dgm:spPr/>
      <dgm:t>
        <a:bodyPr/>
        <a:lstStyle/>
        <a:p>
          <a:endParaRPr lang="et-EE"/>
        </a:p>
      </dgm:t>
    </dgm:pt>
    <dgm:pt modelId="{C4D21C26-3F3E-4E68-A8F4-8F30F81C6E43}" type="pres">
      <dgm:prSet presAssocID="{9E344FB0-9664-4F01-A899-193C8AD4B2CC}" presName="parentText" presStyleLbl="node1" presStyleIdx="0" presStyleCnt="1">
        <dgm:presLayoutVars>
          <dgm:chMax val="0"/>
          <dgm:bulletEnabled val="1"/>
        </dgm:presLayoutVars>
      </dgm:prSet>
      <dgm:spPr/>
      <dgm:t>
        <a:bodyPr/>
        <a:lstStyle/>
        <a:p>
          <a:endParaRPr lang="et-EE"/>
        </a:p>
      </dgm:t>
    </dgm:pt>
  </dgm:ptLst>
  <dgm:cxnLst>
    <dgm:cxn modelId="{1D52B400-7734-45E0-AF22-2BFF3CE6AB54}" type="presOf" srcId="{313B025B-034B-4851-9F87-64AE60F7459D}" destId="{2D1B2553-EEAE-4C39-875C-5C861141CC6F}" srcOrd="0" destOrd="0" presId="urn:microsoft.com/office/officeart/2005/8/layout/vList2"/>
    <dgm:cxn modelId="{B0748AE3-2F5B-417F-9986-870EE4D2E9D2}" srcId="{313B025B-034B-4851-9F87-64AE60F7459D}" destId="{9E344FB0-9664-4F01-A899-193C8AD4B2CC}" srcOrd="0" destOrd="0" parTransId="{8A61E752-A3B7-478B-ACBE-E9987AF9866A}" sibTransId="{B7C54DC3-5B41-4F95-9765-F6F56333E0F1}"/>
    <dgm:cxn modelId="{6E9823F9-9ED1-455D-B787-E7AB8DF71E8A}" type="presOf" srcId="{9E344FB0-9664-4F01-A899-193C8AD4B2CC}" destId="{C4D21C26-3F3E-4E68-A8F4-8F30F81C6E43}" srcOrd="0" destOrd="0" presId="urn:microsoft.com/office/officeart/2005/8/layout/vList2"/>
    <dgm:cxn modelId="{41E4E96D-9B6A-4A7B-ABAC-18CB7C5DB747}" type="presParOf" srcId="{2D1B2553-EEAE-4C39-875C-5C861141CC6F}" destId="{C4D21C26-3F3E-4E68-A8F4-8F30F81C6E4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11F51F44-6CD7-434B-9C6A-2878490AA4D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t-EE"/>
        </a:p>
      </dgm:t>
    </dgm:pt>
    <dgm:pt modelId="{4379FFEB-4732-4C8F-8FC6-51CE3154A0D9}">
      <dgm:prSet/>
      <dgm:spPr/>
      <dgm:t>
        <a:bodyPr/>
        <a:lstStyle/>
        <a:p>
          <a:pPr rtl="0"/>
          <a:r>
            <a:rPr lang="et-EE" dirty="0" smtClean="0">
              <a:solidFill>
                <a:schemeClr val="tx1"/>
              </a:solidFill>
            </a:rPr>
            <a:t>Mida võiksime koolis paremaks muuta</a:t>
          </a:r>
          <a:endParaRPr lang="et-EE" dirty="0">
            <a:solidFill>
              <a:schemeClr val="tx1"/>
            </a:solidFill>
          </a:endParaRPr>
        </a:p>
      </dgm:t>
    </dgm:pt>
    <dgm:pt modelId="{C9395637-C005-4C06-9455-DBC755FF5B0F}" type="parTrans" cxnId="{A59A1054-B92C-4424-9F88-F7D20B92311F}">
      <dgm:prSet/>
      <dgm:spPr/>
      <dgm:t>
        <a:bodyPr/>
        <a:lstStyle/>
        <a:p>
          <a:endParaRPr lang="et-EE"/>
        </a:p>
      </dgm:t>
    </dgm:pt>
    <dgm:pt modelId="{B2558030-B95D-4BF4-A75B-F1C53A3B7A48}" type="sibTrans" cxnId="{A59A1054-B92C-4424-9F88-F7D20B92311F}">
      <dgm:prSet/>
      <dgm:spPr/>
      <dgm:t>
        <a:bodyPr/>
        <a:lstStyle/>
        <a:p>
          <a:endParaRPr lang="et-EE"/>
        </a:p>
      </dgm:t>
    </dgm:pt>
    <dgm:pt modelId="{681148FE-D05F-4F1A-8741-D3386C22F53E}" type="pres">
      <dgm:prSet presAssocID="{11F51F44-6CD7-434B-9C6A-2878490AA4DA}" presName="linear" presStyleCnt="0">
        <dgm:presLayoutVars>
          <dgm:animLvl val="lvl"/>
          <dgm:resizeHandles val="exact"/>
        </dgm:presLayoutVars>
      </dgm:prSet>
      <dgm:spPr/>
      <dgm:t>
        <a:bodyPr/>
        <a:lstStyle/>
        <a:p>
          <a:endParaRPr lang="et-EE"/>
        </a:p>
      </dgm:t>
    </dgm:pt>
    <dgm:pt modelId="{4765F69E-2220-4492-8428-46F7A56196E7}" type="pres">
      <dgm:prSet presAssocID="{4379FFEB-4732-4C8F-8FC6-51CE3154A0D9}" presName="parentText" presStyleLbl="node1" presStyleIdx="0" presStyleCnt="1">
        <dgm:presLayoutVars>
          <dgm:chMax val="0"/>
          <dgm:bulletEnabled val="1"/>
        </dgm:presLayoutVars>
      </dgm:prSet>
      <dgm:spPr/>
      <dgm:t>
        <a:bodyPr/>
        <a:lstStyle/>
        <a:p>
          <a:endParaRPr lang="et-EE"/>
        </a:p>
      </dgm:t>
    </dgm:pt>
  </dgm:ptLst>
  <dgm:cxnLst>
    <dgm:cxn modelId="{D43EF600-64F9-4BE6-9751-8BF02CF11331}" type="presOf" srcId="{11F51F44-6CD7-434B-9C6A-2878490AA4DA}" destId="{681148FE-D05F-4F1A-8741-D3386C22F53E}" srcOrd="0" destOrd="0" presId="urn:microsoft.com/office/officeart/2005/8/layout/vList2"/>
    <dgm:cxn modelId="{A59A1054-B92C-4424-9F88-F7D20B92311F}" srcId="{11F51F44-6CD7-434B-9C6A-2878490AA4DA}" destId="{4379FFEB-4732-4C8F-8FC6-51CE3154A0D9}" srcOrd="0" destOrd="0" parTransId="{C9395637-C005-4C06-9455-DBC755FF5B0F}" sibTransId="{B2558030-B95D-4BF4-A75B-F1C53A3B7A48}"/>
    <dgm:cxn modelId="{74CB7A20-45BB-4659-9B15-8D6BB65483E6}" type="presOf" srcId="{4379FFEB-4732-4C8F-8FC6-51CE3154A0D9}" destId="{4765F69E-2220-4492-8428-46F7A56196E7}" srcOrd="0" destOrd="0" presId="urn:microsoft.com/office/officeart/2005/8/layout/vList2"/>
    <dgm:cxn modelId="{5CDA9EA5-9AA3-4829-92E7-9EF70F5B32B9}" type="presParOf" srcId="{681148FE-D05F-4F1A-8741-D3386C22F53E}" destId="{4765F69E-2220-4492-8428-46F7A56196E7}"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8F960AA-259D-47FD-BDFA-D2FEAA73F30C}"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et-EE"/>
        </a:p>
      </dgm:t>
    </dgm:pt>
    <dgm:pt modelId="{21D4011E-B1BC-4603-886D-F0327CBFD3B9}">
      <dgm:prSet custT="1"/>
      <dgm:spPr>
        <a:ln>
          <a:solidFill>
            <a:schemeClr val="accent2">
              <a:lumMod val="75000"/>
            </a:schemeClr>
          </a:solidFill>
        </a:ln>
      </dgm:spPr>
      <dgm:t>
        <a:bodyPr/>
        <a:lstStyle/>
        <a:p>
          <a:pPr rtl="0"/>
          <a:r>
            <a:rPr lang="et-EE" sz="1600" dirty="0" smtClean="0"/>
            <a:t>Muusikaline ja kunstialane põhi(huvi)haridus on Eesti regioonide muusika- ja kunstielu alus, muusika- ja kunstihariduse kõige laiem osa. </a:t>
          </a:r>
          <a:endParaRPr lang="et-EE" sz="1600" dirty="0"/>
        </a:p>
      </dgm:t>
    </dgm:pt>
    <dgm:pt modelId="{0B01122F-3ED1-41E1-AFE6-F256E8A9D02A}" type="parTrans" cxnId="{0A84BA39-CA64-415D-8400-87BB4501FE4B}">
      <dgm:prSet/>
      <dgm:spPr/>
      <dgm:t>
        <a:bodyPr/>
        <a:lstStyle/>
        <a:p>
          <a:endParaRPr lang="et-EE"/>
        </a:p>
      </dgm:t>
    </dgm:pt>
    <dgm:pt modelId="{33A6D187-F09E-479A-9D9D-BB26518544C2}" type="sibTrans" cxnId="{0A84BA39-CA64-415D-8400-87BB4501FE4B}">
      <dgm:prSet/>
      <dgm:spPr/>
      <dgm:t>
        <a:bodyPr/>
        <a:lstStyle/>
        <a:p>
          <a:endParaRPr lang="et-EE"/>
        </a:p>
      </dgm:t>
    </dgm:pt>
    <dgm:pt modelId="{1687D6B9-53D1-4CE7-A563-D9085EEE0FC7}">
      <dgm:prSet custT="1"/>
      <dgm:spPr>
        <a:ln>
          <a:solidFill>
            <a:schemeClr val="accent2">
              <a:lumMod val="75000"/>
            </a:schemeClr>
          </a:solidFill>
        </a:ln>
      </dgm:spPr>
      <dgm:t>
        <a:bodyPr/>
        <a:lstStyle/>
        <a:p>
          <a:pPr rtl="0"/>
          <a:r>
            <a:rPr lang="et-EE" sz="1600" b="1" dirty="0" smtClean="0"/>
            <a:t>Huvikoolide tegevusel on kolm peamist eesmärki: </a:t>
          </a:r>
          <a:endParaRPr lang="et-EE" sz="1600" b="1" dirty="0"/>
        </a:p>
      </dgm:t>
    </dgm:pt>
    <dgm:pt modelId="{431CBC8C-DC6C-4EB0-9D4E-D43D71AE39C1}" type="parTrans" cxnId="{314D6C71-9C45-485D-958C-55ECEB6E07B0}">
      <dgm:prSet/>
      <dgm:spPr/>
      <dgm:t>
        <a:bodyPr/>
        <a:lstStyle/>
        <a:p>
          <a:endParaRPr lang="et-EE"/>
        </a:p>
      </dgm:t>
    </dgm:pt>
    <dgm:pt modelId="{39EAB0E4-1B59-464A-A4A4-5B6A84C96772}" type="sibTrans" cxnId="{314D6C71-9C45-485D-958C-55ECEB6E07B0}">
      <dgm:prSet/>
      <dgm:spPr/>
      <dgm:t>
        <a:bodyPr/>
        <a:lstStyle/>
        <a:p>
          <a:endParaRPr lang="et-EE"/>
        </a:p>
      </dgm:t>
    </dgm:pt>
    <dgm:pt modelId="{24E9BE8F-9FCD-4E56-A37E-D4DEAA039AA9}">
      <dgm:prSet custT="1"/>
      <dgm:spPr>
        <a:ln>
          <a:solidFill>
            <a:schemeClr val="accent2">
              <a:lumMod val="75000"/>
            </a:schemeClr>
          </a:solidFill>
        </a:ln>
      </dgm:spPr>
      <dgm:t>
        <a:bodyPr/>
        <a:lstStyle/>
        <a:p>
          <a:pPr rtl="0"/>
          <a:r>
            <a:rPr lang="et-EE" sz="1600" dirty="0" smtClean="0"/>
            <a:t>professionaalsele muusika- ja kunstitegevusele jätkusuutlikkuse tagamine; </a:t>
          </a:r>
          <a:endParaRPr lang="et-EE" sz="1600" dirty="0"/>
        </a:p>
      </dgm:t>
    </dgm:pt>
    <dgm:pt modelId="{C75AE3D2-4397-4893-8AB5-6E48DA41BA47}" type="parTrans" cxnId="{DF7DDAE1-631E-4BBD-845D-D92B625D6EA6}">
      <dgm:prSet/>
      <dgm:spPr/>
      <dgm:t>
        <a:bodyPr/>
        <a:lstStyle/>
        <a:p>
          <a:endParaRPr lang="et-EE"/>
        </a:p>
      </dgm:t>
    </dgm:pt>
    <dgm:pt modelId="{C573E7F6-7687-439A-A65C-A9FE395D8626}" type="sibTrans" cxnId="{DF7DDAE1-631E-4BBD-845D-D92B625D6EA6}">
      <dgm:prSet/>
      <dgm:spPr/>
      <dgm:t>
        <a:bodyPr/>
        <a:lstStyle/>
        <a:p>
          <a:endParaRPr lang="et-EE"/>
        </a:p>
      </dgm:t>
    </dgm:pt>
    <dgm:pt modelId="{76D81F34-1D4D-4D63-A5BE-CD1873480C62}">
      <dgm:prSet custT="1"/>
      <dgm:spPr>
        <a:ln>
          <a:solidFill>
            <a:schemeClr val="accent2">
              <a:lumMod val="75000"/>
            </a:schemeClr>
          </a:solidFill>
        </a:ln>
      </dgm:spPr>
      <dgm:t>
        <a:bodyPr/>
        <a:lstStyle/>
        <a:p>
          <a:pPr rtl="0"/>
          <a:r>
            <a:rPr lang="et-EE" sz="1600" dirty="0" smtClean="0"/>
            <a:t>huvihariduse kvaliteedi tõstmine; </a:t>
          </a:r>
          <a:endParaRPr lang="et-EE" sz="1600" dirty="0"/>
        </a:p>
      </dgm:t>
    </dgm:pt>
    <dgm:pt modelId="{0CE13378-E9B6-4326-9AD4-898144BD6CF6}" type="parTrans" cxnId="{1B895DFE-F43C-401E-8137-F6383AF83EE8}">
      <dgm:prSet/>
      <dgm:spPr/>
      <dgm:t>
        <a:bodyPr/>
        <a:lstStyle/>
        <a:p>
          <a:endParaRPr lang="et-EE"/>
        </a:p>
      </dgm:t>
    </dgm:pt>
    <dgm:pt modelId="{19397652-1E89-4863-862E-721F82116777}" type="sibTrans" cxnId="{1B895DFE-F43C-401E-8137-F6383AF83EE8}">
      <dgm:prSet/>
      <dgm:spPr/>
      <dgm:t>
        <a:bodyPr/>
        <a:lstStyle/>
        <a:p>
          <a:endParaRPr lang="et-EE"/>
        </a:p>
      </dgm:t>
    </dgm:pt>
    <dgm:pt modelId="{949B8D32-4BD8-474A-B709-5FA34C08359E}">
      <dgm:prSet custT="1"/>
      <dgm:spPr>
        <a:ln>
          <a:solidFill>
            <a:schemeClr val="accent2">
              <a:lumMod val="75000"/>
            </a:schemeClr>
          </a:solidFill>
        </a:ln>
      </dgm:spPr>
      <dgm:t>
        <a:bodyPr/>
        <a:lstStyle/>
        <a:p>
          <a:pPr rtl="0"/>
          <a:r>
            <a:rPr lang="et-EE" sz="1600" dirty="0" smtClean="0"/>
            <a:t>õppurite muusikalise ja kunstialase maitse kujundamine; </a:t>
          </a:r>
          <a:endParaRPr lang="et-EE" sz="1600" dirty="0"/>
        </a:p>
      </dgm:t>
    </dgm:pt>
    <dgm:pt modelId="{11DD43D1-DB70-437C-8637-7C2370D8440F}" type="parTrans" cxnId="{87749DDB-68D4-478B-8648-CEA1D3E586FB}">
      <dgm:prSet/>
      <dgm:spPr/>
      <dgm:t>
        <a:bodyPr/>
        <a:lstStyle/>
        <a:p>
          <a:endParaRPr lang="et-EE"/>
        </a:p>
      </dgm:t>
    </dgm:pt>
    <dgm:pt modelId="{CAFD2F3E-470C-463C-8E70-527B408118F1}" type="sibTrans" cxnId="{87749DDB-68D4-478B-8648-CEA1D3E586FB}">
      <dgm:prSet/>
      <dgm:spPr/>
      <dgm:t>
        <a:bodyPr/>
        <a:lstStyle/>
        <a:p>
          <a:endParaRPr lang="et-EE"/>
        </a:p>
      </dgm:t>
    </dgm:pt>
    <dgm:pt modelId="{E7232A9B-E918-490D-A495-C3EE8875A807}">
      <dgm:prSet custT="1"/>
      <dgm:spPr>
        <a:ln>
          <a:solidFill>
            <a:schemeClr val="accent2">
              <a:lumMod val="75000"/>
            </a:schemeClr>
          </a:solidFill>
        </a:ln>
      </dgm:spPr>
      <dgm:t>
        <a:bodyPr/>
        <a:lstStyle/>
        <a:p>
          <a:pPr rtl="0"/>
          <a:r>
            <a:rPr lang="et-EE" sz="1600" dirty="0" smtClean="0"/>
            <a:t>ja vastavalt nendele suundadele peab huvikooli koht haridus- ja kultuurimaastikul olema konkretiseeritud ja väärtustatud. </a:t>
          </a:r>
          <a:endParaRPr lang="et-EE" sz="1600" dirty="0"/>
        </a:p>
      </dgm:t>
    </dgm:pt>
    <dgm:pt modelId="{1D519023-E378-402E-ACF9-6B2F13E78787}" type="parTrans" cxnId="{6D2108C1-21E8-4EA0-A264-2672B54A5350}">
      <dgm:prSet/>
      <dgm:spPr/>
      <dgm:t>
        <a:bodyPr/>
        <a:lstStyle/>
        <a:p>
          <a:endParaRPr lang="et-EE"/>
        </a:p>
      </dgm:t>
    </dgm:pt>
    <dgm:pt modelId="{54358A3E-C5CB-496A-A581-978E822061F2}" type="sibTrans" cxnId="{6D2108C1-21E8-4EA0-A264-2672B54A5350}">
      <dgm:prSet/>
      <dgm:spPr/>
      <dgm:t>
        <a:bodyPr/>
        <a:lstStyle/>
        <a:p>
          <a:endParaRPr lang="et-EE"/>
        </a:p>
      </dgm:t>
    </dgm:pt>
    <dgm:pt modelId="{C1FAB591-1F1B-49C2-9ABE-FE58C9B6DCB9}" type="pres">
      <dgm:prSet presAssocID="{28F960AA-259D-47FD-BDFA-D2FEAA73F30C}" presName="compositeShape" presStyleCnt="0">
        <dgm:presLayoutVars>
          <dgm:dir/>
          <dgm:resizeHandles/>
        </dgm:presLayoutVars>
      </dgm:prSet>
      <dgm:spPr/>
      <dgm:t>
        <a:bodyPr/>
        <a:lstStyle/>
        <a:p>
          <a:endParaRPr lang="et-EE"/>
        </a:p>
      </dgm:t>
    </dgm:pt>
    <dgm:pt modelId="{49238497-5892-4F3D-93CE-950D2294C8E0}" type="pres">
      <dgm:prSet presAssocID="{28F960AA-259D-47FD-BDFA-D2FEAA73F30C}" presName="pyramid" presStyleLbl="node1" presStyleIdx="0" presStyleCnt="1"/>
      <dgm:spPr/>
    </dgm:pt>
    <dgm:pt modelId="{E85DF590-90A3-47D9-8102-97103C9BB453}" type="pres">
      <dgm:prSet presAssocID="{28F960AA-259D-47FD-BDFA-D2FEAA73F30C}" presName="theList" presStyleCnt="0"/>
      <dgm:spPr/>
    </dgm:pt>
    <dgm:pt modelId="{BEA9E7E7-B132-4A7F-8788-B02BEA2A0D91}" type="pres">
      <dgm:prSet presAssocID="{21D4011E-B1BC-4603-886D-F0327CBFD3B9}" presName="aNode" presStyleLbl="fgAcc1" presStyleIdx="0" presStyleCnt="6" custScaleX="212047" custScaleY="207387" custLinFactNeighborX="-824" custLinFactNeighborY="2518">
        <dgm:presLayoutVars>
          <dgm:bulletEnabled val="1"/>
        </dgm:presLayoutVars>
      </dgm:prSet>
      <dgm:spPr/>
      <dgm:t>
        <a:bodyPr/>
        <a:lstStyle/>
        <a:p>
          <a:endParaRPr lang="et-EE"/>
        </a:p>
      </dgm:t>
    </dgm:pt>
    <dgm:pt modelId="{B3B88539-6790-4487-8D35-5752CFBCBF9D}" type="pres">
      <dgm:prSet presAssocID="{21D4011E-B1BC-4603-886D-F0327CBFD3B9}" presName="aSpace" presStyleCnt="0"/>
      <dgm:spPr/>
    </dgm:pt>
    <dgm:pt modelId="{C7B19287-6597-4851-9A6E-62E78B82CD9B}" type="pres">
      <dgm:prSet presAssocID="{1687D6B9-53D1-4CE7-A563-D9085EEE0FC7}" presName="aNode" presStyleLbl="fgAcc1" presStyleIdx="1" presStyleCnt="6">
        <dgm:presLayoutVars>
          <dgm:bulletEnabled val="1"/>
        </dgm:presLayoutVars>
      </dgm:prSet>
      <dgm:spPr/>
      <dgm:t>
        <a:bodyPr/>
        <a:lstStyle/>
        <a:p>
          <a:endParaRPr lang="et-EE"/>
        </a:p>
      </dgm:t>
    </dgm:pt>
    <dgm:pt modelId="{6B994CD5-07B1-411C-A266-70EFCE8CBDD8}" type="pres">
      <dgm:prSet presAssocID="{1687D6B9-53D1-4CE7-A563-D9085EEE0FC7}" presName="aSpace" presStyleCnt="0"/>
      <dgm:spPr/>
    </dgm:pt>
    <dgm:pt modelId="{1DB8FCFD-3B83-4986-855A-768302345D89}" type="pres">
      <dgm:prSet presAssocID="{24E9BE8F-9FCD-4E56-A37E-D4DEAA039AA9}" presName="aNode" presStyleLbl="fgAcc1" presStyleIdx="2" presStyleCnt="6" custScaleX="134950">
        <dgm:presLayoutVars>
          <dgm:bulletEnabled val="1"/>
        </dgm:presLayoutVars>
      </dgm:prSet>
      <dgm:spPr/>
      <dgm:t>
        <a:bodyPr/>
        <a:lstStyle/>
        <a:p>
          <a:endParaRPr lang="et-EE"/>
        </a:p>
      </dgm:t>
    </dgm:pt>
    <dgm:pt modelId="{06F72D33-749D-4AD9-8891-1EB288AC8008}" type="pres">
      <dgm:prSet presAssocID="{24E9BE8F-9FCD-4E56-A37E-D4DEAA039AA9}" presName="aSpace" presStyleCnt="0"/>
      <dgm:spPr/>
    </dgm:pt>
    <dgm:pt modelId="{7D4A8A90-0D04-4BAD-A811-76202C32600C}" type="pres">
      <dgm:prSet presAssocID="{76D81F34-1D4D-4D63-A5BE-CD1873480C62}" presName="aNode" presStyleLbl="fgAcc1" presStyleIdx="3" presStyleCnt="6" custLinFactNeighborX="-167" custLinFactNeighborY="-1">
        <dgm:presLayoutVars>
          <dgm:bulletEnabled val="1"/>
        </dgm:presLayoutVars>
      </dgm:prSet>
      <dgm:spPr/>
      <dgm:t>
        <a:bodyPr/>
        <a:lstStyle/>
        <a:p>
          <a:endParaRPr lang="et-EE"/>
        </a:p>
      </dgm:t>
    </dgm:pt>
    <dgm:pt modelId="{B05576F1-BFCA-4FDE-A524-7918D8E4F084}" type="pres">
      <dgm:prSet presAssocID="{76D81F34-1D4D-4D63-A5BE-CD1873480C62}" presName="aSpace" presStyleCnt="0"/>
      <dgm:spPr/>
    </dgm:pt>
    <dgm:pt modelId="{B53F989B-AE95-4FC1-B48E-2959EADEC6FF}" type="pres">
      <dgm:prSet presAssocID="{949B8D32-4BD8-474A-B709-5FA34C08359E}" presName="aNode" presStyleLbl="fgAcc1" presStyleIdx="4" presStyleCnt="6">
        <dgm:presLayoutVars>
          <dgm:bulletEnabled val="1"/>
        </dgm:presLayoutVars>
      </dgm:prSet>
      <dgm:spPr/>
      <dgm:t>
        <a:bodyPr/>
        <a:lstStyle/>
        <a:p>
          <a:endParaRPr lang="et-EE"/>
        </a:p>
      </dgm:t>
    </dgm:pt>
    <dgm:pt modelId="{BC85C521-32A5-4E90-BB35-9F1864957372}" type="pres">
      <dgm:prSet presAssocID="{949B8D32-4BD8-474A-B709-5FA34C08359E}" presName="aSpace" presStyleCnt="0"/>
      <dgm:spPr/>
    </dgm:pt>
    <dgm:pt modelId="{A8C5F289-BDDA-474F-BAA1-1DE060BB7464}" type="pres">
      <dgm:prSet presAssocID="{E7232A9B-E918-490D-A495-C3EE8875A807}" presName="aNode" presStyleLbl="fgAcc1" presStyleIdx="5" presStyleCnt="6" custScaleX="146932" custScaleY="162907">
        <dgm:presLayoutVars>
          <dgm:bulletEnabled val="1"/>
        </dgm:presLayoutVars>
      </dgm:prSet>
      <dgm:spPr/>
      <dgm:t>
        <a:bodyPr/>
        <a:lstStyle/>
        <a:p>
          <a:endParaRPr lang="et-EE"/>
        </a:p>
      </dgm:t>
    </dgm:pt>
    <dgm:pt modelId="{3BDE57F5-44D1-4764-B1BE-29AE9F852C76}" type="pres">
      <dgm:prSet presAssocID="{E7232A9B-E918-490D-A495-C3EE8875A807}" presName="aSpace" presStyleCnt="0"/>
      <dgm:spPr/>
    </dgm:pt>
  </dgm:ptLst>
  <dgm:cxnLst>
    <dgm:cxn modelId="{1B895DFE-F43C-401E-8137-F6383AF83EE8}" srcId="{28F960AA-259D-47FD-BDFA-D2FEAA73F30C}" destId="{76D81F34-1D4D-4D63-A5BE-CD1873480C62}" srcOrd="3" destOrd="0" parTransId="{0CE13378-E9B6-4326-9AD4-898144BD6CF6}" sibTransId="{19397652-1E89-4863-862E-721F82116777}"/>
    <dgm:cxn modelId="{B8E5A1E7-9AEA-4E0D-8B65-8651F8F58228}" type="presOf" srcId="{28F960AA-259D-47FD-BDFA-D2FEAA73F30C}" destId="{C1FAB591-1F1B-49C2-9ABE-FE58C9B6DCB9}" srcOrd="0" destOrd="0" presId="urn:microsoft.com/office/officeart/2005/8/layout/pyramid2"/>
    <dgm:cxn modelId="{52CE10A0-E829-42F5-BD99-DAB852A8D245}" type="presOf" srcId="{21D4011E-B1BC-4603-886D-F0327CBFD3B9}" destId="{BEA9E7E7-B132-4A7F-8788-B02BEA2A0D91}" srcOrd="0" destOrd="0" presId="urn:microsoft.com/office/officeart/2005/8/layout/pyramid2"/>
    <dgm:cxn modelId="{6D2108C1-21E8-4EA0-A264-2672B54A5350}" srcId="{28F960AA-259D-47FD-BDFA-D2FEAA73F30C}" destId="{E7232A9B-E918-490D-A495-C3EE8875A807}" srcOrd="5" destOrd="0" parTransId="{1D519023-E378-402E-ACF9-6B2F13E78787}" sibTransId="{54358A3E-C5CB-496A-A581-978E822061F2}"/>
    <dgm:cxn modelId="{57651863-1E45-434F-9AB6-BA1E989B6D18}" type="presOf" srcId="{949B8D32-4BD8-474A-B709-5FA34C08359E}" destId="{B53F989B-AE95-4FC1-B48E-2959EADEC6FF}" srcOrd="0" destOrd="0" presId="urn:microsoft.com/office/officeart/2005/8/layout/pyramid2"/>
    <dgm:cxn modelId="{314D6C71-9C45-485D-958C-55ECEB6E07B0}" srcId="{28F960AA-259D-47FD-BDFA-D2FEAA73F30C}" destId="{1687D6B9-53D1-4CE7-A563-D9085EEE0FC7}" srcOrd="1" destOrd="0" parTransId="{431CBC8C-DC6C-4EB0-9D4E-D43D71AE39C1}" sibTransId="{39EAB0E4-1B59-464A-A4A4-5B6A84C96772}"/>
    <dgm:cxn modelId="{49151C7B-2463-4A6F-B220-CEB1BEED2C12}" type="presOf" srcId="{E7232A9B-E918-490D-A495-C3EE8875A807}" destId="{A8C5F289-BDDA-474F-BAA1-1DE060BB7464}" srcOrd="0" destOrd="0" presId="urn:microsoft.com/office/officeart/2005/8/layout/pyramid2"/>
    <dgm:cxn modelId="{0A84BA39-CA64-415D-8400-87BB4501FE4B}" srcId="{28F960AA-259D-47FD-BDFA-D2FEAA73F30C}" destId="{21D4011E-B1BC-4603-886D-F0327CBFD3B9}" srcOrd="0" destOrd="0" parTransId="{0B01122F-3ED1-41E1-AFE6-F256E8A9D02A}" sibTransId="{33A6D187-F09E-479A-9D9D-BB26518544C2}"/>
    <dgm:cxn modelId="{6B103CAF-4F47-46F7-825C-7F463843F410}" type="presOf" srcId="{76D81F34-1D4D-4D63-A5BE-CD1873480C62}" destId="{7D4A8A90-0D04-4BAD-A811-76202C32600C}" srcOrd="0" destOrd="0" presId="urn:microsoft.com/office/officeart/2005/8/layout/pyramid2"/>
    <dgm:cxn modelId="{87749DDB-68D4-478B-8648-CEA1D3E586FB}" srcId="{28F960AA-259D-47FD-BDFA-D2FEAA73F30C}" destId="{949B8D32-4BD8-474A-B709-5FA34C08359E}" srcOrd="4" destOrd="0" parTransId="{11DD43D1-DB70-437C-8637-7C2370D8440F}" sibTransId="{CAFD2F3E-470C-463C-8E70-527B408118F1}"/>
    <dgm:cxn modelId="{E5278240-ED9B-477A-B7BC-AD05511C67F8}" type="presOf" srcId="{1687D6B9-53D1-4CE7-A563-D9085EEE0FC7}" destId="{C7B19287-6597-4851-9A6E-62E78B82CD9B}" srcOrd="0" destOrd="0" presId="urn:microsoft.com/office/officeart/2005/8/layout/pyramid2"/>
    <dgm:cxn modelId="{DF7DDAE1-631E-4BBD-845D-D92B625D6EA6}" srcId="{28F960AA-259D-47FD-BDFA-D2FEAA73F30C}" destId="{24E9BE8F-9FCD-4E56-A37E-D4DEAA039AA9}" srcOrd="2" destOrd="0" parTransId="{C75AE3D2-4397-4893-8AB5-6E48DA41BA47}" sibTransId="{C573E7F6-7687-439A-A65C-A9FE395D8626}"/>
    <dgm:cxn modelId="{38C6AB59-75BD-4CDA-8485-B35C0A62653B}" type="presOf" srcId="{24E9BE8F-9FCD-4E56-A37E-D4DEAA039AA9}" destId="{1DB8FCFD-3B83-4986-855A-768302345D89}" srcOrd="0" destOrd="0" presId="urn:microsoft.com/office/officeart/2005/8/layout/pyramid2"/>
    <dgm:cxn modelId="{D138A876-E8FC-4FDC-9134-A478184CAF44}" type="presParOf" srcId="{C1FAB591-1F1B-49C2-9ABE-FE58C9B6DCB9}" destId="{49238497-5892-4F3D-93CE-950D2294C8E0}" srcOrd="0" destOrd="0" presId="urn:microsoft.com/office/officeart/2005/8/layout/pyramid2"/>
    <dgm:cxn modelId="{893FBF73-43CA-4763-98BE-7C1E5999997E}" type="presParOf" srcId="{C1FAB591-1F1B-49C2-9ABE-FE58C9B6DCB9}" destId="{E85DF590-90A3-47D9-8102-97103C9BB453}" srcOrd="1" destOrd="0" presId="urn:microsoft.com/office/officeart/2005/8/layout/pyramid2"/>
    <dgm:cxn modelId="{F2225FC0-F541-4DAE-96E7-7809271C983A}" type="presParOf" srcId="{E85DF590-90A3-47D9-8102-97103C9BB453}" destId="{BEA9E7E7-B132-4A7F-8788-B02BEA2A0D91}" srcOrd="0" destOrd="0" presId="urn:microsoft.com/office/officeart/2005/8/layout/pyramid2"/>
    <dgm:cxn modelId="{C48D4221-3DAA-4D93-8596-E14F5D99F339}" type="presParOf" srcId="{E85DF590-90A3-47D9-8102-97103C9BB453}" destId="{B3B88539-6790-4487-8D35-5752CFBCBF9D}" srcOrd="1" destOrd="0" presId="urn:microsoft.com/office/officeart/2005/8/layout/pyramid2"/>
    <dgm:cxn modelId="{A5313121-0687-471E-8B60-4E04195AB5A5}" type="presParOf" srcId="{E85DF590-90A3-47D9-8102-97103C9BB453}" destId="{C7B19287-6597-4851-9A6E-62E78B82CD9B}" srcOrd="2" destOrd="0" presId="urn:microsoft.com/office/officeart/2005/8/layout/pyramid2"/>
    <dgm:cxn modelId="{21E21C6D-576D-442A-A01D-136945AF5505}" type="presParOf" srcId="{E85DF590-90A3-47D9-8102-97103C9BB453}" destId="{6B994CD5-07B1-411C-A266-70EFCE8CBDD8}" srcOrd="3" destOrd="0" presId="urn:microsoft.com/office/officeart/2005/8/layout/pyramid2"/>
    <dgm:cxn modelId="{296EBBE5-4F5A-4384-ABFC-77F5CB710473}" type="presParOf" srcId="{E85DF590-90A3-47D9-8102-97103C9BB453}" destId="{1DB8FCFD-3B83-4986-855A-768302345D89}" srcOrd="4" destOrd="0" presId="urn:microsoft.com/office/officeart/2005/8/layout/pyramid2"/>
    <dgm:cxn modelId="{B327148B-2704-4D19-9592-7039352B1B70}" type="presParOf" srcId="{E85DF590-90A3-47D9-8102-97103C9BB453}" destId="{06F72D33-749D-4AD9-8891-1EB288AC8008}" srcOrd="5" destOrd="0" presId="urn:microsoft.com/office/officeart/2005/8/layout/pyramid2"/>
    <dgm:cxn modelId="{1C9A2FCF-A24C-44CC-936D-5E6F4178B4E5}" type="presParOf" srcId="{E85DF590-90A3-47D9-8102-97103C9BB453}" destId="{7D4A8A90-0D04-4BAD-A811-76202C32600C}" srcOrd="6" destOrd="0" presId="urn:microsoft.com/office/officeart/2005/8/layout/pyramid2"/>
    <dgm:cxn modelId="{E3718FC9-991B-4408-8A79-5DFBFE7A0F42}" type="presParOf" srcId="{E85DF590-90A3-47D9-8102-97103C9BB453}" destId="{B05576F1-BFCA-4FDE-A524-7918D8E4F084}" srcOrd="7" destOrd="0" presId="urn:microsoft.com/office/officeart/2005/8/layout/pyramid2"/>
    <dgm:cxn modelId="{57679684-DD2D-4942-8992-222C9F886106}" type="presParOf" srcId="{E85DF590-90A3-47D9-8102-97103C9BB453}" destId="{B53F989B-AE95-4FC1-B48E-2959EADEC6FF}" srcOrd="8" destOrd="0" presId="urn:microsoft.com/office/officeart/2005/8/layout/pyramid2"/>
    <dgm:cxn modelId="{BB74DAC2-F18E-4AF0-BC3E-0A6461FFC7AD}" type="presParOf" srcId="{E85DF590-90A3-47D9-8102-97103C9BB453}" destId="{BC85C521-32A5-4E90-BB35-9F1864957372}" srcOrd="9" destOrd="0" presId="urn:microsoft.com/office/officeart/2005/8/layout/pyramid2"/>
    <dgm:cxn modelId="{4B7A4411-1ACF-4038-B11A-00A8B30D1F8E}" type="presParOf" srcId="{E85DF590-90A3-47D9-8102-97103C9BB453}" destId="{A8C5F289-BDDA-474F-BAA1-1DE060BB7464}" srcOrd="10" destOrd="0" presId="urn:microsoft.com/office/officeart/2005/8/layout/pyramid2"/>
    <dgm:cxn modelId="{08155831-4AF6-4397-924E-7764586E2A6D}" type="presParOf" srcId="{E85DF590-90A3-47D9-8102-97103C9BB453}" destId="{3BDE57F5-44D1-4764-B1BE-29AE9F852C76}" srcOrd="11" destOrd="0" presId="urn:microsoft.com/office/officeart/2005/8/layout/pyramid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EA7D158-4867-4AA9-BBEC-834F697F8214}"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t-EE"/>
        </a:p>
      </dgm:t>
    </dgm:pt>
    <dgm:pt modelId="{A2C052DA-444C-4CB0-B632-856D7F38E704}">
      <dgm:prSet/>
      <dgm:spPr/>
      <dgm:t>
        <a:bodyPr/>
        <a:lstStyle/>
        <a:p>
          <a:pPr algn="ctr" rtl="0"/>
          <a:r>
            <a:rPr lang="et-EE" b="0" dirty="0" smtClean="0"/>
            <a:t>Uuendatava arengukava lähtealused</a:t>
          </a:r>
          <a:endParaRPr lang="et-EE" dirty="0"/>
        </a:p>
      </dgm:t>
    </dgm:pt>
    <dgm:pt modelId="{27FF2F03-6BB2-44AB-BAC0-3579B7BCDA2B}" type="parTrans" cxnId="{6925AA72-AC2B-47B3-9F56-784D76734B9A}">
      <dgm:prSet/>
      <dgm:spPr/>
      <dgm:t>
        <a:bodyPr/>
        <a:lstStyle/>
        <a:p>
          <a:endParaRPr lang="et-EE"/>
        </a:p>
      </dgm:t>
    </dgm:pt>
    <dgm:pt modelId="{87057DA6-A86F-4335-B396-A33F18D76E0D}" type="sibTrans" cxnId="{6925AA72-AC2B-47B3-9F56-784D76734B9A}">
      <dgm:prSet/>
      <dgm:spPr/>
      <dgm:t>
        <a:bodyPr/>
        <a:lstStyle/>
        <a:p>
          <a:endParaRPr lang="et-EE"/>
        </a:p>
      </dgm:t>
    </dgm:pt>
    <dgm:pt modelId="{0ACE0ED4-7267-417B-92BA-19E47E6ED293}" type="pres">
      <dgm:prSet presAssocID="{0EA7D158-4867-4AA9-BBEC-834F697F8214}" presName="linear" presStyleCnt="0">
        <dgm:presLayoutVars>
          <dgm:animLvl val="lvl"/>
          <dgm:resizeHandles val="exact"/>
        </dgm:presLayoutVars>
      </dgm:prSet>
      <dgm:spPr/>
      <dgm:t>
        <a:bodyPr/>
        <a:lstStyle/>
        <a:p>
          <a:endParaRPr lang="et-EE"/>
        </a:p>
      </dgm:t>
    </dgm:pt>
    <dgm:pt modelId="{FB125BE1-FD9D-4D91-AFEC-A1547BE09B54}" type="pres">
      <dgm:prSet presAssocID="{A2C052DA-444C-4CB0-B632-856D7F38E704}" presName="parentText" presStyleLbl="node1" presStyleIdx="0" presStyleCnt="1">
        <dgm:presLayoutVars>
          <dgm:chMax val="0"/>
          <dgm:bulletEnabled val="1"/>
        </dgm:presLayoutVars>
      </dgm:prSet>
      <dgm:spPr/>
      <dgm:t>
        <a:bodyPr/>
        <a:lstStyle/>
        <a:p>
          <a:endParaRPr lang="et-EE"/>
        </a:p>
      </dgm:t>
    </dgm:pt>
  </dgm:ptLst>
  <dgm:cxnLst>
    <dgm:cxn modelId="{6925AA72-AC2B-47B3-9F56-784D76734B9A}" srcId="{0EA7D158-4867-4AA9-BBEC-834F697F8214}" destId="{A2C052DA-444C-4CB0-B632-856D7F38E704}" srcOrd="0" destOrd="0" parTransId="{27FF2F03-6BB2-44AB-BAC0-3579B7BCDA2B}" sibTransId="{87057DA6-A86F-4335-B396-A33F18D76E0D}"/>
    <dgm:cxn modelId="{DE4A6D4C-867F-4A15-9BC0-7162AF9D2DA0}" type="presOf" srcId="{0EA7D158-4867-4AA9-BBEC-834F697F8214}" destId="{0ACE0ED4-7267-417B-92BA-19E47E6ED293}" srcOrd="0" destOrd="0" presId="urn:microsoft.com/office/officeart/2005/8/layout/vList2"/>
    <dgm:cxn modelId="{25E3F978-C9E4-44A8-A533-98AA2A928BA8}" type="presOf" srcId="{A2C052DA-444C-4CB0-B632-856D7F38E704}" destId="{FB125BE1-FD9D-4D91-AFEC-A1547BE09B54}" srcOrd="0" destOrd="0" presId="urn:microsoft.com/office/officeart/2005/8/layout/vList2"/>
    <dgm:cxn modelId="{3E854BC3-3009-4DF2-996C-C4FB55B6DD09}" type="presParOf" srcId="{0ACE0ED4-7267-417B-92BA-19E47E6ED293}" destId="{FB125BE1-FD9D-4D91-AFEC-A1547BE09B54}"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9F43A46-3767-48C1-A796-696ABCCE2B93}"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et-EE"/>
        </a:p>
      </dgm:t>
    </dgm:pt>
    <dgm:pt modelId="{D2AD55F5-1B22-45C3-A32D-046471C8C866}">
      <dgm:prSet/>
      <dgm:spPr/>
      <dgm:t>
        <a:bodyPr/>
        <a:lstStyle/>
        <a:p>
          <a:pPr rtl="0"/>
          <a:r>
            <a:rPr lang="et-EE" smtClean="0"/>
            <a:t>EV Haridusseadus, Huvikooli seadus </a:t>
          </a:r>
          <a:endParaRPr lang="et-EE"/>
        </a:p>
      </dgm:t>
    </dgm:pt>
    <dgm:pt modelId="{B74811F3-CEE1-49EB-ACCE-4406C4EF61C3}" type="parTrans" cxnId="{8264E83A-7669-4955-A459-3059C9B57B02}">
      <dgm:prSet/>
      <dgm:spPr/>
      <dgm:t>
        <a:bodyPr/>
        <a:lstStyle/>
        <a:p>
          <a:endParaRPr lang="et-EE"/>
        </a:p>
      </dgm:t>
    </dgm:pt>
    <dgm:pt modelId="{E340C6C9-F1E7-44A0-AC28-62C2D507AC48}" type="sibTrans" cxnId="{8264E83A-7669-4955-A459-3059C9B57B02}">
      <dgm:prSet/>
      <dgm:spPr/>
      <dgm:t>
        <a:bodyPr/>
        <a:lstStyle/>
        <a:p>
          <a:endParaRPr lang="et-EE"/>
        </a:p>
      </dgm:t>
    </dgm:pt>
    <dgm:pt modelId="{5E9DDBC1-BBE1-4D42-A829-5C5C6F137B1C}">
      <dgm:prSet/>
      <dgm:spPr/>
      <dgm:t>
        <a:bodyPr/>
        <a:lstStyle/>
        <a:p>
          <a:pPr rtl="0"/>
          <a:r>
            <a:rPr lang="et-EE" smtClean="0"/>
            <a:t>Noorsootööseadus </a:t>
          </a:r>
          <a:endParaRPr lang="et-EE"/>
        </a:p>
      </dgm:t>
    </dgm:pt>
    <dgm:pt modelId="{1D9347B5-0618-4475-ABE2-DF4B4A235726}" type="parTrans" cxnId="{74C5EBE8-4A42-418A-A6D9-A7BEB2488B72}">
      <dgm:prSet/>
      <dgm:spPr/>
      <dgm:t>
        <a:bodyPr/>
        <a:lstStyle/>
        <a:p>
          <a:endParaRPr lang="et-EE"/>
        </a:p>
      </dgm:t>
    </dgm:pt>
    <dgm:pt modelId="{342A30F5-BA2A-422B-8659-5794428D32A6}" type="sibTrans" cxnId="{74C5EBE8-4A42-418A-A6D9-A7BEB2488B72}">
      <dgm:prSet/>
      <dgm:spPr/>
      <dgm:t>
        <a:bodyPr/>
        <a:lstStyle/>
        <a:p>
          <a:endParaRPr lang="et-EE"/>
        </a:p>
      </dgm:t>
    </dgm:pt>
    <dgm:pt modelId="{7421C9AA-45B0-4124-8A08-3E92BEF2D6F8}">
      <dgm:prSet/>
      <dgm:spPr/>
      <dgm:t>
        <a:bodyPr/>
        <a:lstStyle/>
        <a:p>
          <a:pPr rtl="0"/>
          <a:r>
            <a:rPr lang="et-EE" smtClean="0"/>
            <a:t>Täiskasvanute koolituse seadus </a:t>
          </a:r>
          <a:endParaRPr lang="et-EE"/>
        </a:p>
      </dgm:t>
    </dgm:pt>
    <dgm:pt modelId="{4FBC7CD8-3D09-4F82-86E7-0C5A781ADFA5}" type="parTrans" cxnId="{D4926FC9-C968-47D9-B1A5-406DBEA94CE6}">
      <dgm:prSet/>
      <dgm:spPr/>
      <dgm:t>
        <a:bodyPr/>
        <a:lstStyle/>
        <a:p>
          <a:endParaRPr lang="et-EE"/>
        </a:p>
      </dgm:t>
    </dgm:pt>
    <dgm:pt modelId="{3D97EA60-452C-4B30-A957-63C481BB2FD2}" type="sibTrans" cxnId="{D4926FC9-C968-47D9-B1A5-406DBEA94CE6}">
      <dgm:prSet/>
      <dgm:spPr/>
      <dgm:t>
        <a:bodyPr/>
        <a:lstStyle/>
        <a:p>
          <a:endParaRPr lang="et-EE"/>
        </a:p>
      </dgm:t>
    </dgm:pt>
    <dgm:pt modelId="{76EB0E6F-97D8-413D-8935-D9847BBD4924}">
      <dgm:prSet/>
      <dgm:spPr/>
      <dgm:t>
        <a:bodyPr/>
        <a:lstStyle/>
        <a:p>
          <a:pPr rtl="0"/>
          <a:r>
            <a:rPr lang="et-EE" smtClean="0"/>
            <a:t>Huviharidusstandard Haridus- ja noortevaldkonna arengukavad (2021-2035) </a:t>
          </a:r>
          <a:endParaRPr lang="et-EE"/>
        </a:p>
      </dgm:t>
    </dgm:pt>
    <dgm:pt modelId="{225B751E-C239-4E26-86FA-0D59886798BB}" type="parTrans" cxnId="{DA98159B-36CD-4254-9D2E-396749EF16DB}">
      <dgm:prSet/>
      <dgm:spPr/>
      <dgm:t>
        <a:bodyPr/>
        <a:lstStyle/>
        <a:p>
          <a:endParaRPr lang="et-EE"/>
        </a:p>
      </dgm:t>
    </dgm:pt>
    <dgm:pt modelId="{542F44A0-22B5-4A6E-8C23-5DB557DB30DB}" type="sibTrans" cxnId="{DA98159B-36CD-4254-9D2E-396749EF16DB}">
      <dgm:prSet/>
      <dgm:spPr/>
      <dgm:t>
        <a:bodyPr/>
        <a:lstStyle/>
        <a:p>
          <a:endParaRPr lang="et-EE"/>
        </a:p>
      </dgm:t>
    </dgm:pt>
    <dgm:pt modelId="{69B62408-1A86-4E28-B42F-CD61963E3FCE}">
      <dgm:prSet/>
      <dgm:spPr/>
      <dgm:t>
        <a:bodyPr/>
        <a:lstStyle/>
        <a:p>
          <a:pPr rtl="0"/>
          <a:r>
            <a:rPr lang="et-EE" smtClean="0"/>
            <a:t>Kultuuripoliitika põhialused 2020</a:t>
          </a:r>
          <a:endParaRPr lang="et-EE"/>
        </a:p>
      </dgm:t>
    </dgm:pt>
    <dgm:pt modelId="{1781B48E-1CAC-46C1-B72A-5B5AB11AC6C1}" type="parTrans" cxnId="{F9A5F04B-E83A-4179-87A7-06D1E019E83C}">
      <dgm:prSet/>
      <dgm:spPr/>
      <dgm:t>
        <a:bodyPr/>
        <a:lstStyle/>
        <a:p>
          <a:endParaRPr lang="et-EE"/>
        </a:p>
      </dgm:t>
    </dgm:pt>
    <dgm:pt modelId="{46EE2B4D-0489-41BD-A798-753B6BAFFC1E}" type="sibTrans" cxnId="{F9A5F04B-E83A-4179-87A7-06D1E019E83C}">
      <dgm:prSet/>
      <dgm:spPr/>
      <dgm:t>
        <a:bodyPr/>
        <a:lstStyle/>
        <a:p>
          <a:endParaRPr lang="et-EE"/>
        </a:p>
      </dgm:t>
    </dgm:pt>
    <dgm:pt modelId="{A4E48AC3-2D1A-400C-865E-6A5D5F8C8D62}">
      <dgm:prSet/>
      <dgm:spPr/>
      <dgm:t>
        <a:bodyPr/>
        <a:lstStyle/>
        <a:p>
          <a:pPr rtl="0"/>
          <a:r>
            <a:rPr lang="et-EE" smtClean="0"/>
            <a:t>Kadrina valla  arengukava 2013-2025</a:t>
          </a:r>
          <a:endParaRPr lang="et-EE"/>
        </a:p>
      </dgm:t>
    </dgm:pt>
    <dgm:pt modelId="{D2914195-D16D-4923-8FCD-C89EB7A7C6A2}" type="parTrans" cxnId="{829045AD-5641-4003-B294-0D4B476F2469}">
      <dgm:prSet/>
      <dgm:spPr/>
      <dgm:t>
        <a:bodyPr/>
        <a:lstStyle/>
        <a:p>
          <a:endParaRPr lang="et-EE"/>
        </a:p>
      </dgm:t>
    </dgm:pt>
    <dgm:pt modelId="{57D8AA50-ED81-4A64-BF80-4BE2E2F841D8}" type="sibTrans" cxnId="{829045AD-5641-4003-B294-0D4B476F2469}">
      <dgm:prSet/>
      <dgm:spPr/>
      <dgm:t>
        <a:bodyPr/>
        <a:lstStyle/>
        <a:p>
          <a:endParaRPr lang="et-EE"/>
        </a:p>
      </dgm:t>
    </dgm:pt>
    <dgm:pt modelId="{11D6AE7F-DDBE-4523-A86B-1D941FE5CBCC}">
      <dgm:prSet/>
      <dgm:spPr/>
      <dgm:t>
        <a:bodyPr/>
        <a:lstStyle/>
        <a:p>
          <a:pPr rtl="0"/>
          <a:r>
            <a:rPr lang="et-EE" smtClean="0"/>
            <a:t>Kadrina Kunstidekooli arengukava 2016-2025</a:t>
          </a:r>
          <a:endParaRPr lang="et-EE"/>
        </a:p>
      </dgm:t>
    </dgm:pt>
    <dgm:pt modelId="{EA821B1F-847E-4D26-9F34-009219E90EFA}" type="parTrans" cxnId="{CBF61BC4-32C4-4DC3-A748-93DD036439D1}">
      <dgm:prSet/>
      <dgm:spPr/>
      <dgm:t>
        <a:bodyPr/>
        <a:lstStyle/>
        <a:p>
          <a:endParaRPr lang="et-EE"/>
        </a:p>
      </dgm:t>
    </dgm:pt>
    <dgm:pt modelId="{04F144E9-D08B-4317-B211-DFD13B214868}" type="sibTrans" cxnId="{CBF61BC4-32C4-4DC3-A748-93DD036439D1}">
      <dgm:prSet/>
      <dgm:spPr/>
      <dgm:t>
        <a:bodyPr/>
        <a:lstStyle/>
        <a:p>
          <a:endParaRPr lang="et-EE"/>
        </a:p>
      </dgm:t>
    </dgm:pt>
    <dgm:pt modelId="{E543A5C2-21D3-469B-86C6-11547A536A0B}" type="pres">
      <dgm:prSet presAssocID="{D9F43A46-3767-48C1-A796-696ABCCE2B93}" presName="compositeShape" presStyleCnt="0">
        <dgm:presLayoutVars>
          <dgm:dir/>
          <dgm:resizeHandles/>
        </dgm:presLayoutVars>
      </dgm:prSet>
      <dgm:spPr/>
      <dgm:t>
        <a:bodyPr/>
        <a:lstStyle/>
        <a:p>
          <a:endParaRPr lang="et-EE"/>
        </a:p>
      </dgm:t>
    </dgm:pt>
    <dgm:pt modelId="{9D2FAAE0-7D57-48AF-AA96-7FD28AEEB7BD}" type="pres">
      <dgm:prSet presAssocID="{D9F43A46-3767-48C1-A796-696ABCCE2B93}" presName="pyramid" presStyleLbl="node1" presStyleIdx="0" presStyleCnt="1"/>
      <dgm:spPr/>
    </dgm:pt>
    <dgm:pt modelId="{C407232E-705D-4C3A-A060-8E33E0E676AD}" type="pres">
      <dgm:prSet presAssocID="{D9F43A46-3767-48C1-A796-696ABCCE2B93}" presName="theList" presStyleCnt="0"/>
      <dgm:spPr/>
    </dgm:pt>
    <dgm:pt modelId="{C3163446-D82E-4E7E-8576-E30781B2AF5C}" type="pres">
      <dgm:prSet presAssocID="{D2AD55F5-1B22-45C3-A32D-046471C8C866}" presName="aNode" presStyleLbl="fgAcc1" presStyleIdx="0" presStyleCnt="7">
        <dgm:presLayoutVars>
          <dgm:bulletEnabled val="1"/>
        </dgm:presLayoutVars>
      </dgm:prSet>
      <dgm:spPr/>
      <dgm:t>
        <a:bodyPr/>
        <a:lstStyle/>
        <a:p>
          <a:endParaRPr lang="et-EE"/>
        </a:p>
      </dgm:t>
    </dgm:pt>
    <dgm:pt modelId="{30D98EAB-EE7C-487E-BA0B-0E02529AED22}" type="pres">
      <dgm:prSet presAssocID="{D2AD55F5-1B22-45C3-A32D-046471C8C866}" presName="aSpace" presStyleCnt="0"/>
      <dgm:spPr/>
    </dgm:pt>
    <dgm:pt modelId="{53A60D63-140E-42C5-9FD5-5FB8650F5E9F}" type="pres">
      <dgm:prSet presAssocID="{5E9DDBC1-BBE1-4D42-A829-5C5C6F137B1C}" presName="aNode" presStyleLbl="fgAcc1" presStyleIdx="1" presStyleCnt="7">
        <dgm:presLayoutVars>
          <dgm:bulletEnabled val="1"/>
        </dgm:presLayoutVars>
      </dgm:prSet>
      <dgm:spPr/>
      <dgm:t>
        <a:bodyPr/>
        <a:lstStyle/>
        <a:p>
          <a:endParaRPr lang="et-EE"/>
        </a:p>
      </dgm:t>
    </dgm:pt>
    <dgm:pt modelId="{BBAB298F-BA17-4047-9C4C-842ED2368B6B}" type="pres">
      <dgm:prSet presAssocID="{5E9DDBC1-BBE1-4D42-A829-5C5C6F137B1C}" presName="aSpace" presStyleCnt="0"/>
      <dgm:spPr/>
    </dgm:pt>
    <dgm:pt modelId="{4954E6A6-3DA5-4766-A6ED-47DB8A5DBA4E}" type="pres">
      <dgm:prSet presAssocID="{7421C9AA-45B0-4124-8A08-3E92BEF2D6F8}" presName="aNode" presStyleLbl="fgAcc1" presStyleIdx="2" presStyleCnt="7">
        <dgm:presLayoutVars>
          <dgm:bulletEnabled val="1"/>
        </dgm:presLayoutVars>
      </dgm:prSet>
      <dgm:spPr/>
      <dgm:t>
        <a:bodyPr/>
        <a:lstStyle/>
        <a:p>
          <a:endParaRPr lang="et-EE"/>
        </a:p>
      </dgm:t>
    </dgm:pt>
    <dgm:pt modelId="{245ACB92-00F6-49CA-AE80-26667923266D}" type="pres">
      <dgm:prSet presAssocID="{7421C9AA-45B0-4124-8A08-3E92BEF2D6F8}" presName="aSpace" presStyleCnt="0"/>
      <dgm:spPr/>
    </dgm:pt>
    <dgm:pt modelId="{AFA3EE5B-A7EF-47C7-B610-3F5B3461FF7F}" type="pres">
      <dgm:prSet presAssocID="{76EB0E6F-97D8-413D-8935-D9847BBD4924}" presName="aNode" presStyleLbl="fgAcc1" presStyleIdx="3" presStyleCnt="7">
        <dgm:presLayoutVars>
          <dgm:bulletEnabled val="1"/>
        </dgm:presLayoutVars>
      </dgm:prSet>
      <dgm:spPr/>
      <dgm:t>
        <a:bodyPr/>
        <a:lstStyle/>
        <a:p>
          <a:endParaRPr lang="et-EE"/>
        </a:p>
      </dgm:t>
    </dgm:pt>
    <dgm:pt modelId="{D0C4D045-0CB7-4CFB-B422-449F78D4C190}" type="pres">
      <dgm:prSet presAssocID="{76EB0E6F-97D8-413D-8935-D9847BBD4924}" presName="aSpace" presStyleCnt="0"/>
      <dgm:spPr/>
    </dgm:pt>
    <dgm:pt modelId="{D1433F55-3212-48BC-9C18-FB1789B3BF6E}" type="pres">
      <dgm:prSet presAssocID="{69B62408-1A86-4E28-B42F-CD61963E3FCE}" presName="aNode" presStyleLbl="fgAcc1" presStyleIdx="4" presStyleCnt="7">
        <dgm:presLayoutVars>
          <dgm:bulletEnabled val="1"/>
        </dgm:presLayoutVars>
      </dgm:prSet>
      <dgm:spPr/>
      <dgm:t>
        <a:bodyPr/>
        <a:lstStyle/>
        <a:p>
          <a:endParaRPr lang="et-EE"/>
        </a:p>
      </dgm:t>
    </dgm:pt>
    <dgm:pt modelId="{E35DB704-BBAD-4AA7-8990-C9E629931D06}" type="pres">
      <dgm:prSet presAssocID="{69B62408-1A86-4E28-B42F-CD61963E3FCE}" presName="aSpace" presStyleCnt="0"/>
      <dgm:spPr/>
    </dgm:pt>
    <dgm:pt modelId="{56B404DA-068D-4D22-A5DD-974BE43288D8}" type="pres">
      <dgm:prSet presAssocID="{A4E48AC3-2D1A-400C-865E-6A5D5F8C8D62}" presName="aNode" presStyleLbl="fgAcc1" presStyleIdx="5" presStyleCnt="7">
        <dgm:presLayoutVars>
          <dgm:bulletEnabled val="1"/>
        </dgm:presLayoutVars>
      </dgm:prSet>
      <dgm:spPr/>
      <dgm:t>
        <a:bodyPr/>
        <a:lstStyle/>
        <a:p>
          <a:endParaRPr lang="et-EE"/>
        </a:p>
      </dgm:t>
    </dgm:pt>
    <dgm:pt modelId="{E6C4D6D0-6D62-4B40-A6F7-F81F953A912F}" type="pres">
      <dgm:prSet presAssocID="{A4E48AC3-2D1A-400C-865E-6A5D5F8C8D62}" presName="aSpace" presStyleCnt="0"/>
      <dgm:spPr/>
    </dgm:pt>
    <dgm:pt modelId="{409007B4-C133-45F2-A0AD-5E863597DCA4}" type="pres">
      <dgm:prSet presAssocID="{11D6AE7F-DDBE-4523-A86B-1D941FE5CBCC}" presName="aNode" presStyleLbl="fgAcc1" presStyleIdx="6" presStyleCnt="7">
        <dgm:presLayoutVars>
          <dgm:bulletEnabled val="1"/>
        </dgm:presLayoutVars>
      </dgm:prSet>
      <dgm:spPr/>
      <dgm:t>
        <a:bodyPr/>
        <a:lstStyle/>
        <a:p>
          <a:endParaRPr lang="et-EE"/>
        </a:p>
      </dgm:t>
    </dgm:pt>
    <dgm:pt modelId="{3B24A0DB-4E6B-498B-BB11-2761EBDE1A44}" type="pres">
      <dgm:prSet presAssocID="{11D6AE7F-DDBE-4523-A86B-1D941FE5CBCC}" presName="aSpace" presStyleCnt="0"/>
      <dgm:spPr/>
    </dgm:pt>
  </dgm:ptLst>
  <dgm:cxnLst>
    <dgm:cxn modelId="{74C5EBE8-4A42-418A-A6D9-A7BEB2488B72}" srcId="{D9F43A46-3767-48C1-A796-696ABCCE2B93}" destId="{5E9DDBC1-BBE1-4D42-A829-5C5C6F137B1C}" srcOrd="1" destOrd="0" parTransId="{1D9347B5-0618-4475-ABE2-DF4B4A235726}" sibTransId="{342A30F5-BA2A-422B-8659-5794428D32A6}"/>
    <dgm:cxn modelId="{D4926FC9-C968-47D9-B1A5-406DBEA94CE6}" srcId="{D9F43A46-3767-48C1-A796-696ABCCE2B93}" destId="{7421C9AA-45B0-4124-8A08-3E92BEF2D6F8}" srcOrd="2" destOrd="0" parTransId="{4FBC7CD8-3D09-4F82-86E7-0C5A781ADFA5}" sibTransId="{3D97EA60-452C-4B30-A957-63C481BB2FD2}"/>
    <dgm:cxn modelId="{DA98159B-36CD-4254-9D2E-396749EF16DB}" srcId="{D9F43A46-3767-48C1-A796-696ABCCE2B93}" destId="{76EB0E6F-97D8-413D-8935-D9847BBD4924}" srcOrd="3" destOrd="0" parTransId="{225B751E-C239-4E26-86FA-0D59886798BB}" sibTransId="{542F44A0-22B5-4A6E-8C23-5DB557DB30DB}"/>
    <dgm:cxn modelId="{9D1C1087-6FE8-4671-A5E3-049FA59F75D7}" type="presOf" srcId="{D2AD55F5-1B22-45C3-A32D-046471C8C866}" destId="{C3163446-D82E-4E7E-8576-E30781B2AF5C}" srcOrd="0" destOrd="0" presId="urn:microsoft.com/office/officeart/2005/8/layout/pyramid2"/>
    <dgm:cxn modelId="{7C1D969C-024F-4812-BE71-DE0654ABB063}" type="presOf" srcId="{7421C9AA-45B0-4124-8A08-3E92BEF2D6F8}" destId="{4954E6A6-3DA5-4766-A6ED-47DB8A5DBA4E}" srcOrd="0" destOrd="0" presId="urn:microsoft.com/office/officeart/2005/8/layout/pyramid2"/>
    <dgm:cxn modelId="{69FEE572-5347-49F6-BCF7-786672A71738}" type="presOf" srcId="{11D6AE7F-DDBE-4523-A86B-1D941FE5CBCC}" destId="{409007B4-C133-45F2-A0AD-5E863597DCA4}" srcOrd="0" destOrd="0" presId="urn:microsoft.com/office/officeart/2005/8/layout/pyramid2"/>
    <dgm:cxn modelId="{90B00211-9884-4CA8-9D34-5B55FAFB8C28}" type="presOf" srcId="{69B62408-1A86-4E28-B42F-CD61963E3FCE}" destId="{D1433F55-3212-48BC-9C18-FB1789B3BF6E}" srcOrd="0" destOrd="0" presId="urn:microsoft.com/office/officeart/2005/8/layout/pyramid2"/>
    <dgm:cxn modelId="{29D0EF66-7BE4-4EC9-B99F-92AC43DBCE40}" type="presOf" srcId="{A4E48AC3-2D1A-400C-865E-6A5D5F8C8D62}" destId="{56B404DA-068D-4D22-A5DD-974BE43288D8}" srcOrd="0" destOrd="0" presId="urn:microsoft.com/office/officeart/2005/8/layout/pyramid2"/>
    <dgm:cxn modelId="{8264E83A-7669-4955-A459-3059C9B57B02}" srcId="{D9F43A46-3767-48C1-A796-696ABCCE2B93}" destId="{D2AD55F5-1B22-45C3-A32D-046471C8C866}" srcOrd="0" destOrd="0" parTransId="{B74811F3-CEE1-49EB-ACCE-4406C4EF61C3}" sibTransId="{E340C6C9-F1E7-44A0-AC28-62C2D507AC48}"/>
    <dgm:cxn modelId="{35E61ED5-D8DC-49FA-8CA6-48C2CEFC647A}" type="presOf" srcId="{5E9DDBC1-BBE1-4D42-A829-5C5C6F137B1C}" destId="{53A60D63-140E-42C5-9FD5-5FB8650F5E9F}" srcOrd="0" destOrd="0" presId="urn:microsoft.com/office/officeart/2005/8/layout/pyramid2"/>
    <dgm:cxn modelId="{93B26309-EA35-48F4-BDC9-109F05F9A539}" type="presOf" srcId="{76EB0E6F-97D8-413D-8935-D9847BBD4924}" destId="{AFA3EE5B-A7EF-47C7-B610-3F5B3461FF7F}" srcOrd="0" destOrd="0" presId="urn:microsoft.com/office/officeart/2005/8/layout/pyramid2"/>
    <dgm:cxn modelId="{829045AD-5641-4003-B294-0D4B476F2469}" srcId="{D9F43A46-3767-48C1-A796-696ABCCE2B93}" destId="{A4E48AC3-2D1A-400C-865E-6A5D5F8C8D62}" srcOrd="5" destOrd="0" parTransId="{D2914195-D16D-4923-8FCD-C89EB7A7C6A2}" sibTransId="{57D8AA50-ED81-4A64-BF80-4BE2E2F841D8}"/>
    <dgm:cxn modelId="{CBF61BC4-32C4-4DC3-A748-93DD036439D1}" srcId="{D9F43A46-3767-48C1-A796-696ABCCE2B93}" destId="{11D6AE7F-DDBE-4523-A86B-1D941FE5CBCC}" srcOrd="6" destOrd="0" parTransId="{EA821B1F-847E-4D26-9F34-009219E90EFA}" sibTransId="{04F144E9-D08B-4317-B211-DFD13B214868}"/>
    <dgm:cxn modelId="{C067B678-8A2E-405B-9686-8185F34CADB8}" type="presOf" srcId="{D9F43A46-3767-48C1-A796-696ABCCE2B93}" destId="{E543A5C2-21D3-469B-86C6-11547A536A0B}" srcOrd="0" destOrd="0" presId="urn:microsoft.com/office/officeart/2005/8/layout/pyramid2"/>
    <dgm:cxn modelId="{F9A5F04B-E83A-4179-87A7-06D1E019E83C}" srcId="{D9F43A46-3767-48C1-A796-696ABCCE2B93}" destId="{69B62408-1A86-4E28-B42F-CD61963E3FCE}" srcOrd="4" destOrd="0" parTransId="{1781B48E-1CAC-46C1-B72A-5B5AB11AC6C1}" sibTransId="{46EE2B4D-0489-41BD-A798-753B6BAFFC1E}"/>
    <dgm:cxn modelId="{1F41DFF7-E90F-4210-AF95-5EA5E4AEFF60}" type="presParOf" srcId="{E543A5C2-21D3-469B-86C6-11547A536A0B}" destId="{9D2FAAE0-7D57-48AF-AA96-7FD28AEEB7BD}" srcOrd="0" destOrd="0" presId="urn:microsoft.com/office/officeart/2005/8/layout/pyramid2"/>
    <dgm:cxn modelId="{90D15090-3B48-4361-9D5C-458DBE96B1C5}" type="presParOf" srcId="{E543A5C2-21D3-469B-86C6-11547A536A0B}" destId="{C407232E-705D-4C3A-A060-8E33E0E676AD}" srcOrd="1" destOrd="0" presId="urn:microsoft.com/office/officeart/2005/8/layout/pyramid2"/>
    <dgm:cxn modelId="{D1D7AEE2-A993-4ED8-AB05-A1DCB4FF336D}" type="presParOf" srcId="{C407232E-705D-4C3A-A060-8E33E0E676AD}" destId="{C3163446-D82E-4E7E-8576-E30781B2AF5C}" srcOrd="0" destOrd="0" presId="urn:microsoft.com/office/officeart/2005/8/layout/pyramid2"/>
    <dgm:cxn modelId="{981F447C-15FD-4010-8EED-1F1796C2E267}" type="presParOf" srcId="{C407232E-705D-4C3A-A060-8E33E0E676AD}" destId="{30D98EAB-EE7C-487E-BA0B-0E02529AED22}" srcOrd="1" destOrd="0" presId="urn:microsoft.com/office/officeart/2005/8/layout/pyramid2"/>
    <dgm:cxn modelId="{76900033-E904-4CA3-B93A-D3DC5C486C05}" type="presParOf" srcId="{C407232E-705D-4C3A-A060-8E33E0E676AD}" destId="{53A60D63-140E-42C5-9FD5-5FB8650F5E9F}" srcOrd="2" destOrd="0" presId="urn:microsoft.com/office/officeart/2005/8/layout/pyramid2"/>
    <dgm:cxn modelId="{A9F246FB-65BD-4114-8E08-B64F86E5533A}" type="presParOf" srcId="{C407232E-705D-4C3A-A060-8E33E0E676AD}" destId="{BBAB298F-BA17-4047-9C4C-842ED2368B6B}" srcOrd="3" destOrd="0" presId="urn:microsoft.com/office/officeart/2005/8/layout/pyramid2"/>
    <dgm:cxn modelId="{B2CE11E2-F08D-4061-9E9A-EA86CCB2F73D}" type="presParOf" srcId="{C407232E-705D-4C3A-A060-8E33E0E676AD}" destId="{4954E6A6-3DA5-4766-A6ED-47DB8A5DBA4E}" srcOrd="4" destOrd="0" presId="urn:microsoft.com/office/officeart/2005/8/layout/pyramid2"/>
    <dgm:cxn modelId="{6EEC926D-F03C-4571-992C-182FCFE37087}" type="presParOf" srcId="{C407232E-705D-4C3A-A060-8E33E0E676AD}" destId="{245ACB92-00F6-49CA-AE80-26667923266D}" srcOrd="5" destOrd="0" presId="urn:microsoft.com/office/officeart/2005/8/layout/pyramid2"/>
    <dgm:cxn modelId="{05F2E51F-1FCB-4C3C-B4FD-30119A1B7F91}" type="presParOf" srcId="{C407232E-705D-4C3A-A060-8E33E0E676AD}" destId="{AFA3EE5B-A7EF-47C7-B610-3F5B3461FF7F}" srcOrd="6" destOrd="0" presId="urn:microsoft.com/office/officeart/2005/8/layout/pyramid2"/>
    <dgm:cxn modelId="{E27B940A-DEBC-4B30-BFBA-B322F3657998}" type="presParOf" srcId="{C407232E-705D-4C3A-A060-8E33E0E676AD}" destId="{D0C4D045-0CB7-4CFB-B422-449F78D4C190}" srcOrd="7" destOrd="0" presId="urn:microsoft.com/office/officeart/2005/8/layout/pyramid2"/>
    <dgm:cxn modelId="{E41200A9-823E-4F3F-A4DF-5B648888BF31}" type="presParOf" srcId="{C407232E-705D-4C3A-A060-8E33E0E676AD}" destId="{D1433F55-3212-48BC-9C18-FB1789B3BF6E}" srcOrd="8" destOrd="0" presId="urn:microsoft.com/office/officeart/2005/8/layout/pyramid2"/>
    <dgm:cxn modelId="{0E6971A8-9C94-4707-94B1-6AAC9FB0A83A}" type="presParOf" srcId="{C407232E-705D-4C3A-A060-8E33E0E676AD}" destId="{E35DB704-BBAD-4AA7-8990-C9E629931D06}" srcOrd="9" destOrd="0" presId="urn:microsoft.com/office/officeart/2005/8/layout/pyramid2"/>
    <dgm:cxn modelId="{059701BA-5D00-49B9-AF3E-1B6C725A20BA}" type="presParOf" srcId="{C407232E-705D-4C3A-A060-8E33E0E676AD}" destId="{56B404DA-068D-4D22-A5DD-974BE43288D8}" srcOrd="10" destOrd="0" presId="urn:microsoft.com/office/officeart/2005/8/layout/pyramid2"/>
    <dgm:cxn modelId="{D779BEAA-479A-49FF-8611-987815D28D2A}" type="presParOf" srcId="{C407232E-705D-4C3A-A060-8E33E0E676AD}" destId="{E6C4D6D0-6D62-4B40-A6F7-F81F953A912F}" srcOrd="11" destOrd="0" presId="urn:microsoft.com/office/officeart/2005/8/layout/pyramid2"/>
    <dgm:cxn modelId="{C77F9179-4654-4016-A3ED-4F4AD0EFB975}" type="presParOf" srcId="{C407232E-705D-4C3A-A060-8E33E0E676AD}" destId="{409007B4-C133-45F2-A0AD-5E863597DCA4}" srcOrd="12" destOrd="0" presId="urn:microsoft.com/office/officeart/2005/8/layout/pyramid2"/>
    <dgm:cxn modelId="{3DA9BB86-5FFD-4776-8B8C-F3D94F4BE624}" type="presParOf" srcId="{C407232E-705D-4C3A-A060-8E33E0E676AD}" destId="{3B24A0DB-4E6B-498B-BB11-2761EBDE1A44}" srcOrd="13" destOrd="0" presId="urn:microsoft.com/office/officeart/2005/8/layout/pyramid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9733FAB-3755-46E4-A3B6-33CD8D0F40FC}"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et-EE"/>
        </a:p>
      </dgm:t>
    </dgm:pt>
    <dgm:pt modelId="{0EDEC064-8C35-4EB1-A136-41C6C5300A3D}">
      <dgm:prSet/>
      <dgm:spPr/>
      <dgm:t>
        <a:bodyPr/>
        <a:lstStyle/>
        <a:p>
          <a:pPr rtl="0"/>
          <a:r>
            <a:rPr lang="et-EE" dirty="0" smtClean="0"/>
            <a:t>Kuidas kõik algas</a:t>
          </a:r>
          <a:endParaRPr lang="et-EE" dirty="0"/>
        </a:p>
      </dgm:t>
    </dgm:pt>
    <dgm:pt modelId="{A7F6CA55-DA3D-49B0-9907-B76193CB193E}" type="parTrans" cxnId="{EF8F9C16-95BE-41B9-B243-EEB93427E613}">
      <dgm:prSet/>
      <dgm:spPr/>
      <dgm:t>
        <a:bodyPr/>
        <a:lstStyle/>
        <a:p>
          <a:endParaRPr lang="et-EE"/>
        </a:p>
      </dgm:t>
    </dgm:pt>
    <dgm:pt modelId="{35FECD2B-61BD-41E0-A2C4-FFE8E4894842}" type="sibTrans" cxnId="{EF8F9C16-95BE-41B9-B243-EEB93427E613}">
      <dgm:prSet/>
      <dgm:spPr/>
      <dgm:t>
        <a:bodyPr/>
        <a:lstStyle/>
        <a:p>
          <a:endParaRPr lang="et-EE"/>
        </a:p>
      </dgm:t>
    </dgm:pt>
    <dgm:pt modelId="{C4461B0A-8877-4F91-9A05-6C8BEF2E6611}" type="pres">
      <dgm:prSet presAssocID="{19733FAB-3755-46E4-A3B6-33CD8D0F40FC}" presName="compositeShape" presStyleCnt="0">
        <dgm:presLayoutVars>
          <dgm:dir/>
          <dgm:resizeHandles/>
        </dgm:presLayoutVars>
      </dgm:prSet>
      <dgm:spPr/>
      <dgm:t>
        <a:bodyPr/>
        <a:lstStyle/>
        <a:p>
          <a:endParaRPr lang="et-EE"/>
        </a:p>
      </dgm:t>
    </dgm:pt>
    <dgm:pt modelId="{2E41D7F3-9A7E-4D44-BA2C-CA6CDC4E63C9}" type="pres">
      <dgm:prSet presAssocID="{19733FAB-3755-46E4-A3B6-33CD8D0F40FC}" presName="pyramid" presStyleLbl="node1" presStyleIdx="0" presStyleCnt="1" custLinFactNeighborX="-49128"/>
      <dgm:spPr/>
    </dgm:pt>
    <dgm:pt modelId="{50193E01-39B4-49A8-8565-35195C314DA8}" type="pres">
      <dgm:prSet presAssocID="{19733FAB-3755-46E4-A3B6-33CD8D0F40FC}" presName="theList" presStyleCnt="0"/>
      <dgm:spPr/>
    </dgm:pt>
    <dgm:pt modelId="{1D66BECA-F4B1-40B9-AE10-1AE9AE07FBAF}" type="pres">
      <dgm:prSet presAssocID="{0EDEC064-8C35-4EB1-A136-41C6C5300A3D}" presName="aNode" presStyleLbl="fgAcc1" presStyleIdx="0" presStyleCnt="1" custScaleX="336772" custScaleY="63203" custLinFactNeighborX="93918" custLinFactNeighborY="62152">
        <dgm:presLayoutVars>
          <dgm:bulletEnabled val="1"/>
        </dgm:presLayoutVars>
      </dgm:prSet>
      <dgm:spPr/>
      <dgm:t>
        <a:bodyPr/>
        <a:lstStyle/>
        <a:p>
          <a:endParaRPr lang="et-EE"/>
        </a:p>
      </dgm:t>
    </dgm:pt>
    <dgm:pt modelId="{C92B3EF8-4A80-4968-B733-F26BDA745CD9}" type="pres">
      <dgm:prSet presAssocID="{0EDEC064-8C35-4EB1-A136-41C6C5300A3D}" presName="aSpace" presStyleCnt="0"/>
      <dgm:spPr/>
    </dgm:pt>
  </dgm:ptLst>
  <dgm:cxnLst>
    <dgm:cxn modelId="{EF8F9C16-95BE-41B9-B243-EEB93427E613}" srcId="{19733FAB-3755-46E4-A3B6-33CD8D0F40FC}" destId="{0EDEC064-8C35-4EB1-A136-41C6C5300A3D}" srcOrd="0" destOrd="0" parTransId="{A7F6CA55-DA3D-49B0-9907-B76193CB193E}" sibTransId="{35FECD2B-61BD-41E0-A2C4-FFE8E4894842}"/>
    <dgm:cxn modelId="{2644903B-30BC-4807-BED6-8B7278BE3599}" type="presOf" srcId="{19733FAB-3755-46E4-A3B6-33CD8D0F40FC}" destId="{C4461B0A-8877-4F91-9A05-6C8BEF2E6611}" srcOrd="0" destOrd="0" presId="urn:microsoft.com/office/officeart/2005/8/layout/pyramid2"/>
    <dgm:cxn modelId="{953C637C-8719-4410-8890-DE8E5BDDA272}" type="presOf" srcId="{0EDEC064-8C35-4EB1-A136-41C6C5300A3D}" destId="{1D66BECA-F4B1-40B9-AE10-1AE9AE07FBAF}" srcOrd="0" destOrd="0" presId="urn:microsoft.com/office/officeart/2005/8/layout/pyramid2"/>
    <dgm:cxn modelId="{A7345030-3929-4039-BC64-EAE1FEE48784}" type="presParOf" srcId="{C4461B0A-8877-4F91-9A05-6C8BEF2E6611}" destId="{2E41D7F3-9A7E-4D44-BA2C-CA6CDC4E63C9}" srcOrd="0" destOrd="0" presId="urn:microsoft.com/office/officeart/2005/8/layout/pyramid2"/>
    <dgm:cxn modelId="{DCDE79FA-366F-41DD-9837-2D8A8C855E78}" type="presParOf" srcId="{C4461B0A-8877-4F91-9A05-6C8BEF2E6611}" destId="{50193E01-39B4-49A8-8565-35195C314DA8}" srcOrd="1" destOrd="0" presId="urn:microsoft.com/office/officeart/2005/8/layout/pyramid2"/>
    <dgm:cxn modelId="{8235CD69-21E4-4109-89C2-E98B496DDDA8}" type="presParOf" srcId="{50193E01-39B4-49A8-8565-35195C314DA8}" destId="{1D66BECA-F4B1-40B9-AE10-1AE9AE07FBAF}" srcOrd="0" destOrd="0" presId="urn:microsoft.com/office/officeart/2005/8/layout/pyramid2"/>
    <dgm:cxn modelId="{A5A30B09-B99B-4099-A592-C94198833E31}" type="presParOf" srcId="{50193E01-39B4-49A8-8565-35195C314DA8}" destId="{C92B3EF8-4A80-4968-B733-F26BDA745CD9}" srcOrd="1"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A540AA3-14A6-4237-8305-E2D8CF79D7A2}"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t-EE"/>
        </a:p>
      </dgm:t>
    </dgm:pt>
    <dgm:pt modelId="{82E9F900-9EB3-4BF7-B039-D2F0596DB27F}">
      <dgm:prSet/>
      <dgm:spPr/>
      <dgm:t>
        <a:bodyPr/>
        <a:lstStyle/>
        <a:p>
          <a:pPr algn="ctr" rtl="0"/>
          <a:r>
            <a:rPr lang="et-EE" dirty="0" smtClean="0"/>
            <a:t>Kui jätkusuutlik on meie  valla huvikool? </a:t>
          </a:r>
          <a:br>
            <a:rPr lang="et-EE" dirty="0" smtClean="0"/>
          </a:br>
          <a:r>
            <a:rPr lang="et-EE" dirty="0" smtClean="0"/>
            <a:t>Mida on selleks vaja?</a:t>
          </a:r>
          <a:endParaRPr lang="et-EE" dirty="0"/>
        </a:p>
      </dgm:t>
    </dgm:pt>
    <dgm:pt modelId="{D48B7FFC-7F86-4DD4-8081-B070EB181C0C}" type="parTrans" cxnId="{42838655-6E91-4A9D-8C35-75A3D9690E1F}">
      <dgm:prSet/>
      <dgm:spPr/>
      <dgm:t>
        <a:bodyPr/>
        <a:lstStyle/>
        <a:p>
          <a:endParaRPr lang="et-EE"/>
        </a:p>
      </dgm:t>
    </dgm:pt>
    <dgm:pt modelId="{CE879102-8012-4118-8569-B9BC780F43DD}" type="sibTrans" cxnId="{42838655-6E91-4A9D-8C35-75A3D9690E1F}">
      <dgm:prSet/>
      <dgm:spPr/>
      <dgm:t>
        <a:bodyPr/>
        <a:lstStyle/>
        <a:p>
          <a:endParaRPr lang="et-EE"/>
        </a:p>
      </dgm:t>
    </dgm:pt>
    <dgm:pt modelId="{4D11DB1F-09BF-47F2-8B6C-CB5013EEF0AA}" type="pres">
      <dgm:prSet presAssocID="{8A540AA3-14A6-4237-8305-E2D8CF79D7A2}" presName="linear" presStyleCnt="0">
        <dgm:presLayoutVars>
          <dgm:animLvl val="lvl"/>
          <dgm:resizeHandles val="exact"/>
        </dgm:presLayoutVars>
      </dgm:prSet>
      <dgm:spPr/>
      <dgm:t>
        <a:bodyPr/>
        <a:lstStyle/>
        <a:p>
          <a:endParaRPr lang="et-EE"/>
        </a:p>
      </dgm:t>
    </dgm:pt>
    <dgm:pt modelId="{605E26AD-51D0-44E4-8FB4-C9E63DF22D47}" type="pres">
      <dgm:prSet presAssocID="{82E9F900-9EB3-4BF7-B039-D2F0596DB27F}" presName="parentText" presStyleLbl="node1" presStyleIdx="0" presStyleCnt="1">
        <dgm:presLayoutVars>
          <dgm:chMax val="0"/>
          <dgm:bulletEnabled val="1"/>
        </dgm:presLayoutVars>
      </dgm:prSet>
      <dgm:spPr/>
      <dgm:t>
        <a:bodyPr/>
        <a:lstStyle/>
        <a:p>
          <a:endParaRPr lang="et-EE"/>
        </a:p>
      </dgm:t>
    </dgm:pt>
  </dgm:ptLst>
  <dgm:cxnLst>
    <dgm:cxn modelId="{42838655-6E91-4A9D-8C35-75A3D9690E1F}" srcId="{8A540AA3-14A6-4237-8305-E2D8CF79D7A2}" destId="{82E9F900-9EB3-4BF7-B039-D2F0596DB27F}" srcOrd="0" destOrd="0" parTransId="{D48B7FFC-7F86-4DD4-8081-B070EB181C0C}" sibTransId="{CE879102-8012-4118-8569-B9BC780F43DD}"/>
    <dgm:cxn modelId="{EE49F44F-5B70-4D98-95A5-9ED6CBEE1C07}" type="presOf" srcId="{82E9F900-9EB3-4BF7-B039-D2F0596DB27F}" destId="{605E26AD-51D0-44E4-8FB4-C9E63DF22D47}" srcOrd="0" destOrd="0" presId="urn:microsoft.com/office/officeart/2005/8/layout/vList2"/>
    <dgm:cxn modelId="{2EB1BB4C-C6B3-4980-98D7-C46602118710}" type="presOf" srcId="{8A540AA3-14A6-4237-8305-E2D8CF79D7A2}" destId="{4D11DB1F-09BF-47F2-8B6C-CB5013EEF0AA}" srcOrd="0" destOrd="0" presId="urn:microsoft.com/office/officeart/2005/8/layout/vList2"/>
    <dgm:cxn modelId="{5BAE3102-FC34-462B-8182-67AD4CB04AA6}" type="presParOf" srcId="{4D11DB1F-09BF-47F2-8B6C-CB5013EEF0AA}" destId="{605E26AD-51D0-44E4-8FB4-C9E63DF22D47}"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94B22CA-C30D-4F76-BC58-EC917D46A523}"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t-EE"/>
        </a:p>
      </dgm:t>
    </dgm:pt>
    <dgm:pt modelId="{2C8B5B3C-3EE7-4D06-8CDC-407C219EBBB6}">
      <dgm:prSet/>
      <dgm:spPr/>
      <dgm:t>
        <a:bodyPr/>
        <a:lstStyle/>
        <a:p>
          <a:pPr algn="ctr" rtl="0"/>
          <a:r>
            <a:rPr lang="et-EE" dirty="0" smtClean="0"/>
            <a:t>Kes on meie kooli õpetajad?</a:t>
          </a:r>
          <a:endParaRPr lang="et-EE" dirty="0"/>
        </a:p>
      </dgm:t>
    </dgm:pt>
    <dgm:pt modelId="{4496C707-EC1E-4426-9837-D5DE6B941BD2}" type="parTrans" cxnId="{4BAB898C-AC72-4354-B4F5-5A93468FF59E}">
      <dgm:prSet/>
      <dgm:spPr/>
      <dgm:t>
        <a:bodyPr/>
        <a:lstStyle/>
        <a:p>
          <a:endParaRPr lang="et-EE"/>
        </a:p>
      </dgm:t>
    </dgm:pt>
    <dgm:pt modelId="{597A8C96-10A7-48F7-9383-52E6672F457A}" type="sibTrans" cxnId="{4BAB898C-AC72-4354-B4F5-5A93468FF59E}">
      <dgm:prSet/>
      <dgm:spPr/>
      <dgm:t>
        <a:bodyPr/>
        <a:lstStyle/>
        <a:p>
          <a:endParaRPr lang="et-EE"/>
        </a:p>
      </dgm:t>
    </dgm:pt>
    <dgm:pt modelId="{165673A1-FA6E-478C-BBF3-0D5214CAAA86}" type="pres">
      <dgm:prSet presAssocID="{294B22CA-C30D-4F76-BC58-EC917D46A523}" presName="linear" presStyleCnt="0">
        <dgm:presLayoutVars>
          <dgm:animLvl val="lvl"/>
          <dgm:resizeHandles val="exact"/>
        </dgm:presLayoutVars>
      </dgm:prSet>
      <dgm:spPr/>
      <dgm:t>
        <a:bodyPr/>
        <a:lstStyle/>
        <a:p>
          <a:endParaRPr lang="et-EE"/>
        </a:p>
      </dgm:t>
    </dgm:pt>
    <dgm:pt modelId="{B22174BB-B85C-470F-9EA3-2FAF65DD0EAF}" type="pres">
      <dgm:prSet presAssocID="{2C8B5B3C-3EE7-4D06-8CDC-407C219EBBB6}" presName="parentText" presStyleLbl="node1" presStyleIdx="0" presStyleCnt="1" custLinFactNeighborX="-98" custLinFactNeighborY="-2220">
        <dgm:presLayoutVars>
          <dgm:chMax val="0"/>
          <dgm:bulletEnabled val="1"/>
        </dgm:presLayoutVars>
      </dgm:prSet>
      <dgm:spPr/>
      <dgm:t>
        <a:bodyPr/>
        <a:lstStyle/>
        <a:p>
          <a:endParaRPr lang="et-EE"/>
        </a:p>
      </dgm:t>
    </dgm:pt>
  </dgm:ptLst>
  <dgm:cxnLst>
    <dgm:cxn modelId="{200DEE01-7FB8-47C8-B07D-86FCE647C1E1}" type="presOf" srcId="{2C8B5B3C-3EE7-4D06-8CDC-407C219EBBB6}" destId="{B22174BB-B85C-470F-9EA3-2FAF65DD0EAF}" srcOrd="0" destOrd="0" presId="urn:microsoft.com/office/officeart/2005/8/layout/vList2"/>
    <dgm:cxn modelId="{EBFE367A-6F8D-4DBD-8BAF-0E4E1C515461}" type="presOf" srcId="{294B22CA-C30D-4F76-BC58-EC917D46A523}" destId="{165673A1-FA6E-478C-BBF3-0D5214CAAA86}" srcOrd="0" destOrd="0" presId="urn:microsoft.com/office/officeart/2005/8/layout/vList2"/>
    <dgm:cxn modelId="{4BAB898C-AC72-4354-B4F5-5A93468FF59E}" srcId="{294B22CA-C30D-4F76-BC58-EC917D46A523}" destId="{2C8B5B3C-3EE7-4D06-8CDC-407C219EBBB6}" srcOrd="0" destOrd="0" parTransId="{4496C707-EC1E-4426-9837-D5DE6B941BD2}" sibTransId="{597A8C96-10A7-48F7-9383-52E6672F457A}"/>
    <dgm:cxn modelId="{579768F0-4E7C-4DC0-9B7E-2BD419D96356}" type="presParOf" srcId="{165673A1-FA6E-478C-BBF3-0D5214CAAA86}" destId="{B22174BB-B85C-470F-9EA3-2FAF65DD0EA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C5D0CD-4700-40A5-9251-CE7968053A39}">
      <dsp:nvSpPr>
        <dsp:cNvPr id="0" name=""/>
        <dsp:cNvSpPr/>
      </dsp:nvSpPr>
      <dsp:spPr>
        <a:xfrm>
          <a:off x="0" y="169809"/>
          <a:ext cx="8461202" cy="3384480"/>
        </a:xfrm>
        <a:prstGeom prst="chevron">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2550" tIns="41275" rIns="0" bIns="41275" numCol="1" spcCol="1270" anchor="ctr" anchorCtr="0">
          <a:noAutofit/>
        </a:bodyPr>
        <a:lstStyle/>
        <a:p>
          <a:pPr lvl="0" algn="ctr" defTabSz="2889250" rtl="0">
            <a:lnSpc>
              <a:spcPct val="90000"/>
            </a:lnSpc>
            <a:spcBef>
              <a:spcPct val="0"/>
            </a:spcBef>
            <a:spcAft>
              <a:spcPct val="35000"/>
            </a:spcAft>
          </a:pPr>
          <a:r>
            <a:rPr lang="et-EE" sz="6500" kern="1200" dirty="0" smtClean="0"/>
            <a:t>Kadrina </a:t>
          </a:r>
          <a:br>
            <a:rPr lang="et-EE" sz="6500" kern="1200" dirty="0" smtClean="0"/>
          </a:br>
          <a:r>
            <a:rPr lang="et-EE" sz="6500" kern="1200" dirty="0" err="1" smtClean="0"/>
            <a:t>Kunstidekool</a:t>
          </a:r>
          <a:endParaRPr lang="et-EE" sz="6500" kern="1200" dirty="0"/>
        </a:p>
      </dsp:txBody>
      <dsp:txXfrm>
        <a:off x="1692240" y="169809"/>
        <a:ext cx="5076722" cy="338448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AD01B2-5AC5-4BC6-9A8A-932F3174940C}">
      <dsp:nvSpPr>
        <dsp:cNvPr id="0" name=""/>
        <dsp:cNvSpPr/>
      </dsp:nvSpPr>
      <dsp:spPr>
        <a:xfrm>
          <a:off x="0" y="0"/>
          <a:ext cx="11679382" cy="1198080"/>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t-EE" sz="2000" kern="1200" dirty="0" smtClean="0"/>
            <a:t>„Edu ei ole võimalik osta. Edu tuleb välja teenida.“ (</a:t>
          </a:r>
          <a:r>
            <a:rPr lang="et-EE" sz="2000" kern="1200" dirty="0" err="1" smtClean="0"/>
            <a:t>Gordon</a:t>
          </a:r>
          <a:r>
            <a:rPr lang="et-EE" sz="2000" kern="1200" dirty="0" smtClean="0"/>
            <a:t> </a:t>
          </a:r>
          <a:r>
            <a:rPr lang="et-EE" sz="2000" kern="1200" dirty="0" err="1" smtClean="0"/>
            <a:t>Ramsey</a:t>
          </a:r>
          <a:r>
            <a:rPr lang="et-EE" sz="2000" kern="1200" dirty="0" smtClean="0"/>
            <a:t>)</a:t>
          </a:r>
          <a:br>
            <a:rPr lang="et-EE" sz="2000" kern="1200" dirty="0" smtClean="0"/>
          </a:br>
          <a:r>
            <a:rPr lang="et-EE" sz="2000" kern="1200" dirty="0" smtClean="0"/>
            <a:t>Muusikaosakonna lõpetajad või 7 aastat õppinud õpilased (1), kes tegutsevad edasi </a:t>
          </a:r>
          <a:br>
            <a:rPr lang="et-EE" sz="2000" kern="1200" dirty="0" smtClean="0"/>
          </a:br>
          <a:r>
            <a:rPr lang="et-EE" sz="2000" kern="1200" dirty="0" smtClean="0"/>
            <a:t>muusika, kunsti või teatri alal, meie kvaliteedimärgid</a:t>
          </a:r>
          <a:br>
            <a:rPr lang="et-EE" sz="2000" kern="1200" dirty="0" smtClean="0"/>
          </a:br>
          <a:endParaRPr lang="et-EE" sz="2000" kern="1200" dirty="0"/>
        </a:p>
      </dsp:txBody>
      <dsp:txXfrm>
        <a:off x="58485" y="58485"/>
        <a:ext cx="11562412" cy="108111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849E38-F394-429E-AF72-7077F74812BD}">
      <dsp:nvSpPr>
        <dsp:cNvPr id="0" name=""/>
        <dsp:cNvSpPr/>
      </dsp:nvSpPr>
      <dsp:spPr>
        <a:xfrm>
          <a:off x="0" y="0"/>
          <a:ext cx="8254540" cy="1212473"/>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endParaRPr lang="et-EE" sz="2000" kern="1200" dirty="0" smtClean="0"/>
        </a:p>
        <a:p>
          <a:pPr lvl="0" algn="ctr" defTabSz="889000" rtl="0">
            <a:lnSpc>
              <a:spcPct val="90000"/>
            </a:lnSpc>
            <a:spcBef>
              <a:spcPct val="0"/>
            </a:spcBef>
            <a:spcAft>
              <a:spcPct val="35000"/>
            </a:spcAft>
          </a:pPr>
          <a:r>
            <a:rPr lang="et-EE" sz="2800" kern="1200" dirty="0" smtClean="0"/>
            <a:t>Mis kasu me huviharidusest (-tegevusest) saame?</a:t>
          </a:r>
        </a:p>
        <a:p>
          <a:pPr lvl="0" algn="ctr" defTabSz="889000" rtl="0">
            <a:lnSpc>
              <a:spcPct val="90000"/>
            </a:lnSpc>
            <a:spcBef>
              <a:spcPct val="0"/>
            </a:spcBef>
            <a:spcAft>
              <a:spcPct val="35000"/>
            </a:spcAft>
          </a:pPr>
          <a:r>
            <a:rPr lang="et-EE" sz="2800" kern="1200" dirty="0" smtClean="0"/>
            <a:t/>
          </a:r>
          <a:br>
            <a:rPr lang="et-EE" sz="2800" kern="1200" dirty="0" smtClean="0"/>
          </a:br>
          <a:endParaRPr lang="et-EE" sz="2800" kern="1200" dirty="0"/>
        </a:p>
      </dsp:txBody>
      <dsp:txXfrm>
        <a:off x="59188" y="59188"/>
        <a:ext cx="8136164" cy="1094097"/>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849E38-F394-429E-AF72-7077F74812BD}">
      <dsp:nvSpPr>
        <dsp:cNvPr id="0" name=""/>
        <dsp:cNvSpPr/>
      </dsp:nvSpPr>
      <dsp:spPr>
        <a:xfrm>
          <a:off x="0" y="22286"/>
          <a:ext cx="6982692" cy="1417077"/>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t-EE" sz="3200" kern="1200" dirty="0" smtClean="0"/>
            <a:t>Mis on inimeseks olemise mõte?</a:t>
          </a:r>
          <a:br>
            <a:rPr lang="et-EE" sz="3200" kern="1200" dirty="0" smtClean="0"/>
          </a:br>
          <a:endParaRPr lang="et-EE" sz="3200" kern="1200" dirty="0"/>
        </a:p>
      </dsp:txBody>
      <dsp:txXfrm>
        <a:off x="69176" y="91462"/>
        <a:ext cx="6844340" cy="1278725"/>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26C170-A461-4E14-8BD2-7280BDB89F03}">
      <dsp:nvSpPr>
        <dsp:cNvPr id="0" name=""/>
        <dsp:cNvSpPr/>
      </dsp:nvSpPr>
      <dsp:spPr>
        <a:xfrm>
          <a:off x="0" y="5200"/>
          <a:ext cx="8596668" cy="13104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lvl="0" algn="ctr" defTabSz="2489200" rtl="0">
            <a:lnSpc>
              <a:spcPct val="90000"/>
            </a:lnSpc>
            <a:spcBef>
              <a:spcPct val="0"/>
            </a:spcBef>
            <a:spcAft>
              <a:spcPct val="35000"/>
            </a:spcAft>
          </a:pPr>
          <a:r>
            <a:rPr lang="et-EE" sz="5600" kern="1200" smtClean="0">
              <a:solidFill>
                <a:schemeClr val="tx1"/>
              </a:solidFill>
            </a:rPr>
            <a:t>Õpetajatest</a:t>
          </a:r>
          <a:endParaRPr lang="et-EE" sz="5600" kern="1200">
            <a:solidFill>
              <a:schemeClr val="tx1"/>
            </a:solidFill>
          </a:endParaRPr>
        </a:p>
      </dsp:txBody>
      <dsp:txXfrm>
        <a:off x="63968" y="69168"/>
        <a:ext cx="8468732" cy="1182464"/>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F3982D-AA21-4B76-A959-9E3E57DDDD71}">
      <dsp:nvSpPr>
        <dsp:cNvPr id="0" name=""/>
        <dsp:cNvSpPr/>
      </dsp:nvSpPr>
      <dsp:spPr>
        <a:xfrm>
          <a:off x="0" y="123436"/>
          <a:ext cx="8617297" cy="889200"/>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4780" tIns="144780" rIns="144780" bIns="144780" numCol="1" spcCol="1270" anchor="ctr" anchorCtr="0">
          <a:noAutofit/>
        </a:bodyPr>
        <a:lstStyle/>
        <a:p>
          <a:pPr lvl="0" algn="ctr" defTabSz="1689100" rtl="0">
            <a:lnSpc>
              <a:spcPct val="90000"/>
            </a:lnSpc>
            <a:spcBef>
              <a:spcPct val="0"/>
            </a:spcBef>
            <a:spcAft>
              <a:spcPct val="35000"/>
            </a:spcAft>
          </a:pPr>
          <a:r>
            <a:rPr lang="et-EE" sz="3800" kern="1200" smtClean="0"/>
            <a:t>Mis suunas me huvihariduses liigume?</a:t>
          </a:r>
          <a:endParaRPr lang="et-EE" sz="3800" kern="1200"/>
        </a:p>
      </dsp:txBody>
      <dsp:txXfrm>
        <a:off x="43407" y="166843"/>
        <a:ext cx="8530483" cy="802386"/>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FE6CFC-A7E2-42CE-A588-B45AE50D1753}">
      <dsp:nvSpPr>
        <dsp:cNvPr id="0" name=""/>
        <dsp:cNvSpPr/>
      </dsp:nvSpPr>
      <dsp:spPr>
        <a:xfrm>
          <a:off x="187192" y="147487"/>
          <a:ext cx="8222283" cy="1186537"/>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et-EE" sz="2200" kern="1200" dirty="0" smtClean="0"/>
            <a:t>Milleks ja kellele huviharidus üldse on </a:t>
          </a:r>
          <a:br>
            <a:rPr lang="et-EE" sz="2200" kern="1200" dirty="0" smtClean="0"/>
          </a:br>
          <a:r>
            <a:rPr lang="et-EE" sz="2200" kern="1200" dirty="0" smtClean="0"/>
            <a:t>vajalik ja kasulik?</a:t>
          </a:r>
          <a:br>
            <a:rPr lang="et-EE" sz="2200" kern="1200" dirty="0" smtClean="0"/>
          </a:br>
          <a:endParaRPr lang="et-EE" sz="2200" kern="1200" dirty="0"/>
        </a:p>
      </dsp:txBody>
      <dsp:txXfrm>
        <a:off x="245114" y="205409"/>
        <a:ext cx="8106439" cy="1070693"/>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C3AC97-F53C-47E8-96FA-25BC8E3C89A7}">
      <dsp:nvSpPr>
        <dsp:cNvPr id="0" name=""/>
        <dsp:cNvSpPr/>
      </dsp:nvSpPr>
      <dsp:spPr>
        <a:xfrm>
          <a:off x="0" y="15730"/>
          <a:ext cx="8596668" cy="1289340"/>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0490" tIns="110490" rIns="110490" bIns="110490" numCol="1" spcCol="1270" anchor="ctr" anchorCtr="0">
          <a:noAutofit/>
        </a:bodyPr>
        <a:lstStyle/>
        <a:p>
          <a:pPr lvl="0" algn="ctr" defTabSz="1289050" rtl="0">
            <a:lnSpc>
              <a:spcPct val="90000"/>
            </a:lnSpc>
            <a:spcBef>
              <a:spcPct val="0"/>
            </a:spcBef>
            <a:spcAft>
              <a:spcPct val="35000"/>
            </a:spcAft>
          </a:pPr>
          <a:r>
            <a:rPr lang="et-EE" sz="2900" b="1" kern="1200" dirty="0" smtClean="0"/>
            <a:t>Kooli õppekorralduse </a:t>
          </a:r>
        </a:p>
        <a:p>
          <a:pPr lvl="0" algn="ctr" defTabSz="1289050" rtl="0">
            <a:lnSpc>
              <a:spcPct val="90000"/>
            </a:lnSpc>
            <a:spcBef>
              <a:spcPct val="0"/>
            </a:spcBef>
            <a:spcAft>
              <a:spcPct val="35000"/>
            </a:spcAft>
          </a:pPr>
          <a:r>
            <a:rPr lang="et-EE" sz="2900" b="1" kern="1200" dirty="0" smtClean="0"/>
            <a:t>ja toimimise aluseks on:</a:t>
          </a:r>
          <a:endParaRPr lang="et-EE" sz="2900" b="1" kern="1200" dirty="0"/>
        </a:p>
      </dsp:txBody>
      <dsp:txXfrm>
        <a:off x="62940" y="78670"/>
        <a:ext cx="8470788" cy="1163460"/>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F45D87-C993-461E-9E3C-BC2C18F5494E}">
      <dsp:nvSpPr>
        <dsp:cNvPr id="0" name=""/>
        <dsp:cNvSpPr/>
      </dsp:nvSpPr>
      <dsp:spPr>
        <a:xfrm>
          <a:off x="0" y="807895"/>
          <a:ext cx="2516354" cy="2516354"/>
        </a:xfrm>
        <a:prstGeom prst="pie">
          <a:avLst>
            <a:gd name="adj1" fmla="val 5400000"/>
            <a:gd name="adj2" fmla="val 162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854A135-4D48-40B4-BBD4-4963960C9D77}">
      <dsp:nvSpPr>
        <dsp:cNvPr id="0" name=""/>
        <dsp:cNvSpPr/>
      </dsp:nvSpPr>
      <dsp:spPr>
        <a:xfrm>
          <a:off x="1258177" y="807895"/>
          <a:ext cx="2935746" cy="2516354"/>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et-EE" sz="1000" kern="1200" smtClean="0"/>
            <a:t>Kadrina Kunstidekool on Kadrina Vallavalitsuse hallatav asutus mille õppetöö on korraldatud vastavalt Eesti Vabariigi seadustele, </a:t>
          </a:r>
          <a:endParaRPr lang="et-EE" sz="1000" kern="1200"/>
        </a:p>
      </dsp:txBody>
      <dsp:txXfrm>
        <a:off x="1258177" y="807895"/>
        <a:ext cx="2935746" cy="534725"/>
      </dsp:txXfrm>
    </dsp:sp>
    <dsp:sp modelId="{F534B790-015A-4F5E-852B-FF7B7DBFD465}">
      <dsp:nvSpPr>
        <dsp:cNvPr id="0" name=""/>
        <dsp:cNvSpPr/>
      </dsp:nvSpPr>
      <dsp:spPr>
        <a:xfrm>
          <a:off x="330271" y="1342621"/>
          <a:ext cx="1855811" cy="1855811"/>
        </a:xfrm>
        <a:prstGeom prst="pie">
          <a:avLst>
            <a:gd name="adj1" fmla="val 5400000"/>
            <a:gd name="adj2" fmla="val 162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5BFE7F9-230F-480B-AA21-2635A636B470}">
      <dsp:nvSpPr>
        <dsp:cNvPr id="0" name=""/>
        <dsp:cNvSpPr/>
      </dsp:nvSpPr>
      <dsp:spPr>
        <a:xfrm>
          <a:off x="1258177" y="1342621"/>
          <a:ext cx="2935746" cy="1855811"/>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et-EE" sz="1000" kern="1200" smtClean="0"/>
            <a:t>Kadrina Vallavolikogu otsustele ja määrustele, </a:t>
          </a:r>
          <a:endParaRPr lang="et-EE" sz="1000" kern="1200"/>
        </a:p>
      </dsp:txBody>
      <dsp:txXfrm>
        <a:off x="1258177" y="1342621"/>
        <a:ext cx="2935746" cy="534725"/>
      </dsp:txXfrm>
    </dsp:sp>
    <dsp:sp modelId="{909249F1-B065-4507-AB1C-0E8CEDABE8DB}">
      <dsp:nvSpPr>
        <dsp:cNvPr id="0" name=""/>
        <dsp:cNvSpPr/>
      </dsp:nvSpPr>
      <dsp:spPr>
        <a:xfrm>
          <a:off x="660543" y="1877346"/>
          <a:ext cx="1195268" cy="1195268"/>
        </a:xfrm>
        <a:prstGeom prst="pie">
          <a:avLst>
            <a:gd name="adj1" fmla="val 5400000"/>
            <a:gd name="adj2" fmla="val 162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FBB008F-9140-421E-A034-7936225B28D7}">
      <dsp:nvSpPr>
        <dsp:cNvPr id="0" name=""/>
        <dsp:cNvSpPr/>
      </dsp:nvSpPr>
      <dsp:spPr>
        <a:xfrm>
          <a:off x="1258177" y="1877346"/>
          <a:ext cx="2935746" cy="1195268"/>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et-EE" sz="1000" kern="1200" smtClean="0"/>
            <a:t>Kadrina Vallavalitsuse määrustele ja korraldustele, </a:t>
          </a:r>
          <a:endParaRPr lang="et-EE" sz="1000" kern="1200"/>
        </a:p>
      </dsp:txBody>
      <dsp:txXfrm>
        <a:off x="1258177" y="1877346"/>
        <a:ext cx="2935746" cy="534725"/>
      </dsp:txXfrm>
    </dsp:sp>
    <dsp:sp modelId="{4E726681-8118-435A-8A1D-67F7C042D996}">
      <dsp:nvSpPr>
        <dsp:cNvPr id="0" name=""/>
        <dsp:cNvSpPr/>
      </dsp:nvSpPr>
      <dsp:spPr>
        <a:xfrm>
          <a:off x="990814" y="2412071"/>
          <a:ext cx="534725" cy="534725"/>
        </a:xfrm>
        <a:prstGeom prst="pie">
          <a:avLst>
            <a:gd name="adj1" fmla="val 5400000"/>
            <a:gd name="adj2" fmla="val 162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B782519-3A99-452A-ABBF-7926336F4C7B}">
      <dsp:nvSpPr>
        <dsp:cNvPr id="0" name=""/>
        <dsp:cNvSpPr/>
      </dsp:nvSpPr>
      <dsp:spPr>
        <a:xfrm>
          <a:off x="1258177" y="2412071"/>
          <a:ext cx="2935746" cy="534725"/>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et-EE" sz="1000" kern="1200" smtClean="0"/>
            <a:t>Kadrina valla ja kooli arengukavale ning Kadrina Kunstidekooli põhimäärusele. </a:t>
          </a:r>
          <a:endParaRPr lang="et-EE" sz="1000" kern="1200"/>
        </a:p>
      </dsp:txBody>
      <dsp:txXfrm>
        <a:off x="1258177" y="2412071"/>
        <a:ext cx="2935746" cy="534725"/>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6578F1-3615-41F4-9E9F-202D992ABE62}">
      <dsp:nvSpPr>
        <dsp:cNvPr id="0" name=""/>
        <dsp:cNvSpPr/>
      </dsp:nvSpPr>
      <dsp:spPr>
        <a:xfrm>
          <a:off x="0" y="770187"/>
          <a:ext cx="2516956" cy="2516956"/>
        </a:xfrm>
        <a:prstGeom prst="pie">
          <a:avLst>
            <a:gd name="adj1" fmla="val 5400000"/>
            <a:gd name="adj2" fmla="val 162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BEABEC5-E1D9-4BAA-836D-90958F723741}">
      <dsp:nvSpPr>
        <dsp:cNvPr id="0" name=""/>
        <dsp:cNvSpPr/>
      </dsp:nvSpPr>
      <dsp:spPr>
        <a:xfrm>
          <a:off x="1258478" y="770187"/>
          <a:ext cx="2936449" cy="2516956"/>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t-EE" sz="1600" kern="1200" smtClean="0"/>
            <a:t>Kooli õpilaskond ja õpetajad on registreeritud EHIS-es. </a:t>
          </a:r>
          <a:endParaRPr lang="et-EE" sz="1600" kern="1200"/>
        </a:p>
      </dsp:txBody>
      <dsp:txXfrm>
        <a:off x="1258478" y="770187"/>
        <a:ext cx="1468224" cy="1195554"/>
      </dsp:txXfrm>
    </dsp:sp>
    <dsp:sp modelId="{6C10B6AC-94DF-4152-8631-41615A777D46}">
      <dsp:nvSpPr>
        <dsp:cNvPr id="0" name=""/>
        <dsp:cNvSpPr/>
      </dsp:nvSpPr>
      <dsp:spPr>
        <a:xfrm>
          <a:off x="660701" y="1965741"/>
          <a:ext cx="1195554" cy="1195554"/>
        </a:xfrm>
        <a:prstGeom prst="pie">
          <a:avLst>
            <a:gd name="adj1" fmla="val 5400000"/>
            <a:gd name="adj2" fmla="val 162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86B2617-4D7D-4F93-9211-EB0A3B479E40}">
      <dsp:nvSpPr>
        <dsp:cNvPr id="0" name=""/>
        <dsp:cNvSpPr/>
      </dsp:nvSpPr>
      <dsp:spPr>
        <a:xfrm>
          <a:off x="1258478" y="1965741"/>
          <a:ext cx="2936449" cy="1195554"/>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t-EE" sz="1600" kern="1200" smtClean="0"/>
            <a:t>EHISe ID 1198</a:t>
          </a:r>
          <a:endParaRPr lang="et-EE" sz="1600" kern="1200"/>
        </a:p>
      </dsp:txBody>
      <dsp:txXfrm>
        <a:off x="1258478" y="1965741"/>
        <a:ext cx="1468224" cy="1195554"/>
      </dsp:txXfrm>
    </dsp:sp>
    <dsp:sp modelId="{E23959B3-CBE5-452B-B98F-7BA4A6F6C1BC}">
      <dsp:nvSpPr>
        <dsp:cNvPr id="0" name=""/>
        <dsp:cNvSpPr/>
      </dsp:nvSpPr>
      <dsp:spPr>
        <a:xfrm>
          <a:off x="2726703" y="1965741"/>
          <a:ext cx="1468224" cy="1195554"/>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57150" lvl="1" indent="-57150" algn="l" defTabSz="444500" rtl="0">
            <a:lnSpc>
              <a:spcPct val="90000"/>
            </a:lnSpc>
            <a:spcBef>
              <a:spcPct val="0"/>
            </a:spcBef>
            <a:spcAft>
              <a:spcPct val="15000"/>
            </a:spcAft>
            <a:buChar char="••"/>
          </a:pPr>
          <a:r>
            <a:rPr lang="et-EE" sz="1000" kern="1200" smtClean="0"/>
            <a:t>Kadrina vald on mittetulundusühingu Eesti Muusikakoolide Liit liige, esindusõiguslik isik Eve Vunk.</a:t>
          </a:r>
          <a:endParaRPr lang="et-EE" sz="1000" kern="1200"/>
        </a:p>
        <a:p>
          <a:pPr marL="57150" lvl="1" indent="-57150" algn="l" defTabSz="444500" rtl="0">
            <a:lnSpc>
              <a:spcPct val="90000"/>
            </a:lnSpc>
            <a:spcBef>
              <a:spcPct val="0"/>
            </a:spcBef>
            <a:spcAft>
              <a:spcPct val="15000"/>
            </a:spcAft>
            <a:buChar char="••"/>
          </a:pPr>
          <a:r>
            <a:rPr lang="et-EE" sz="1000" kern="1200" smtClean="0"/>
            <a:t>Ettevõtteregistri reg nr 59007670</a:t>
          </a:r>
          <a:endParaRPr lang="et-EE" sz="1000" kern="1200"/>
        </a:p>
      </dsp:txBody>
      <dsp:txXfrm>
        <a:off x="2726703" y="1965741"/>
        <a:ext cx="1468224" cy="1195554"/>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265411-2AD7-49B6-AEAF-7614759801A0}">
      <dsp:nvSpPr>
        <dsp:cNvPr id="0" name=""/>
        <dsp:cNvSpPr/>
      </dsp:nvSpPr>
      <dsp:spPr>
        <a:xfrm>
          <a:off x="0" y="4597"/>
          <a:ext cx="7503391" cy="772200"/>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5730" tIns="125730" rIns="125730" bIns="125730" numCol="1" spcCol="1270" anchor="ctr" anchorCtr="0">
          <a:noAutofit/>
        </a:bodyPr>
        <a:lstStyle/>
        <a:p>
          <a:pPr lvl="0" algn="ctr" defTabSz="1466850" rtl="0">
            <a:lnSpc>
              <a:spcPct val="90000"/>
            </a:lnSpc>
            <a:spcBef>
              <a:spcPct val="0"/>
            </a:spcBef>
            <a:spcAft>
              <a:spcPct val="35000"/>
            </a:spcAft>
          </a:pPr>
          <a:r>
            <a:rPr lang="et-EE" sz="3300" b="1" kern="1200" dirty="0" smtClean="0"/>
            <a:t>Registreeritud õppekavad (24)</a:t>
          </a:r>
          <a:endParaRPr lang="et-EE" sz="3300" b="1" kern="1200" dirty="0"/>
        </a:p>
      </dsp:txBody>
      <dsp:txXfrm>
        <a:off x="37696" y="42293"/>
        <a:ext cx="7427999" cy="6968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7B7E69-8897-44F7-BE20-06861C62EC4D}">
      <dsp:nvSpPr>
        <dsp:cNvPr id="0" name=""/>
        <dsp:cNvSpPr/>
      </dsp:nvSpPr>
      <dsp:spPr>
        <a:xfrm>
          <a:off x="0" y="156370"/>
          <a:ext cx="8234218" cy="1216800"/>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8120" tIns="198120" rIns="198120" bIns="198120" numCol="1" spcCol="1270" anchor="ctr" anchorCtr="0">
          <a:noAutofit/>
        </a:bodyPr>
        <a:lstStyle/>
        <a:p>
          <a:pPr lvl="0" algn="ctr" defTabSz="2311400" rtl="0">
            <a:lnSpc>
              <a:spcPct val="90000"/>
            </a:lnSpc>
            <a:spcBef>
              <a:spcPct val="0"/>
            </a:spcBef>
            <a:spcAft>
              <a:spcPct val="35000"/>
            </a:spcAft>
          </a:pPr>
          <a:r>
            <a:rPr lang="et-EE" sz="5200" b="1" kern="1200" dirty="0" err="1" smtClean="0"/>
            <a:t>Kunstidekooli</a:t>
          </a:r>
          <a:r>
            <a:rPr lang="et-EE" sz="5200" b="1" kern="1200" dirty="0" smtClean="0"/>
            <a:t> rekvisiidid</a:t>
          </a:r>
          <a:endParaRPr lang="et-EE" sz="5200" b="1" kern="1200" dirty="0"/>
        </a:p>
      </dsp:txBody>
      <dsp:txXfrm>
        <a:off x="59399" y="215769"/>
        <a:ext cx="8115420" cy="1098002"/>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F59CBA-1E66-4238-AB7A-BEE1BDF4458F}">
      <dsp:nvSpPr>
        <dsp:cNvPr id="0" name=""/>
        <dsp:cNvSpPr/>
      </dsp:nvSpPr>
      <dsp:spPr>
        <a:xfrm>
          <a:off x="0" y="5737"/>
          <a:ext cx="5145578" cy="2047500"/>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3350" tIns="133350" rIns="133350" bIns="133350" numCol="1" spcCol="1270" anchor="ctr" anchorCtr="0">
          <a:noAutofit/>
        </a:bodyPr>
        <a:lstStyle/>
        <a:p>
          <a:pPr lvl="0" algn="ctr" defTabSz="1555750" rtl="0">
            <a:lnSpc>
              <a:spcPct val="90000"/>
            </a:lnSpc>
            <a:spcBef>
              <a:spcPct val="0"/>
            </a:spcBef>
            <a:spcAft>
              <a:spcPct val="35000"/>
            </a:spcAft>
          </a:pPr>
          <a:r>
            <a:rPr lang="et-EE" sz="3500" kern="1200" dirty="0" smtClean="0"/>
            <a:t>Kes me oleme, </a:t>
          </a:r>
        </a:p>
        <a:p>
          <a:pPr lvl="0" algn="ctr" defTabSz="1555750" rtl="0">
            <a:lnSpc>
              <a:spcPct val="90000"/>
            </a:lnSpc>
            <a:spcBef>
              <a:spcPct val="0"/>
            </a:spcBef>
            <a:spcAft>
              <a:spcPct val="35000"/>
            </a:spcAft>
          </a:pPr>
          <a:r>
            <a:rPr lang="et-EE" sz="3500" kern="1200" dirty="0" smtClean="0"/>
            <a:t>mida õpime, </a:t>
          </a:r>
          <a:br>
            <a:rPr lang="et-EE" sz="3500" kern="1200" dirty="0" smtClean="0"/>
          </a:br>
          <a:r>
            <a:rPr lang="et-EE" sz="3500" kern="1200" dirty="0" smtClean="0"/>
            <a:t>kus me õpime</a:t>
          </a:r>
          <a:endParaRPr lang="et-EE" sz="3500" kern="1200" dirty="0"/>
        </a:p>
      </dsp:txBody>
      <dsp:txXfrm>
        <a:off x="99951" y="105688"/>
        <a:ext cx="4945676" cy="1847598"/>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172B78-9274-4842-A3C1-E5E31CAB925F}">
      <dsp:nvSpPr>
        <dsp:cNvPr id="0" name=""/>
        <dsp:cNvSpPr/>
      </dsp:nvSpPr>
      <dsp:spPr>
        <a:xfrm>
          <a:off x="0" y="326127"/>
          <a:ext cx="10550236" cy="3744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t-EE" sz="1600" kern="1200" dirty="0" smtClean="0">
              <a:solidFill>
                <a:schemeClr val="tx1"/>
              </a:solidFill>
            </a:rPr>
            <a:t>Õppesuunad</a:t>
          </a:r>
          <a:r>
            <a:rPr lang="et-EE" sz="1400" kern="1200" dirty="0" smtClean="0">
              <a:solidFill>
                <a:schemeClr val="tx1"/>
              </a:solidFill>
            </a:rPr>
            <a:t>: </a:t>
          </a:r>
          <a:r>
            <a:rPr lang="et-EE" sz="1400" kern="1200" dirty="0" err="1" smtClean="0">
              <a:solidFill>
                <a:schemeClr val="tx1"/>
              </a:solidFill>
            </a:rPr>
            <a:t>eelõpe</a:t>
          </a:r>
          <a:r>
            <a:rPr lang="et-EE" sz="1400" kern="1200" dirty="0" smtClean="0">
              <a:solidFill>
                <a:schemeClr val="tx1"/>
              </a:solidFill>
            </a:rPr>
            <a:t>, põhiõpe, vabaõpe, st vabahuviharidus, põhihuviharidus, eelprofessionaalne huviharidus (alates 5. klassist)</a:t>
          </a:r>
          <a:endParaRPr lang="et-EE" sz="1400" kern="1200" dirty="0">
            <a:solidFill>
              <a:schemeClr val="tx1"/>
            </a:solidFill>
          </a:endParaRPr>
        </a:p>
      </dsp:txBody>
      <dsp:txXfrm>
        <a:off x="18277" y="344404"/>
        <a:ext cx="10513682" cy="337846"/>
      </dsp:txXfrm>
    </dsp:sp>
    <dsp:sp modelId="{B41C85EB-50A1-47D2-8A00-E624B5DB19FB}">
      <dsp:nvSpPr>
        <dsp:cNvPr id="0" name=""/>
        <dsp:cNvSpPr/>
      </dsp:nvSpPr>
      <dsp:spPr>
        <a:xfrm>
          <a:off x="0" y="746607"/>
          <a:ext cx="10550236" cy="3744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t-EE" sz="1600" b="1" kern="1200" dirty="0" smtClean="0">
              <a:solidFill>
                <a:schemeClr val="tx1"/>
              </a:solidFill>
            </a:rPr>
            <a:t>Huvialavalikud muusikas: klassikaline ja rütmimuusika</a:t>
          </a:r>
          <a:endParaRPr lang="et-EE" sz="1600" b="1" kern="1200" dirty="0">
            <a:solidFill>
              <a:schemeClr val="tx1"/>
            </a:solidFill>
          </a:endParaRPr>
        </a:p>
      </dsp:txBody>
      <dsp:txXfrm>
        <a:off x="18277" y="764884"/>
        <a:ext cx="10513682" cy="337846"/>
      </dsp:txXfrm>
    </dsp:sp>
    <dsp:sp modelId="{2D2ACC8A-AD62-44A6-88F9-3FD0060507EB}">
      <dsp:nvSpPr>
        <dsp:cNvPr id="0" name=""/>
        <dsp:cNvSpPr/>
      </dsp:nvSpPr>
      <dsp:spPr>
        <a:xfrm>
          <a:off x="0" y="1167087"/>
          <a:ext cx="10550236" cy="3744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t-EE" sz="1600" kern="1200" dirty="0" smtClean="0">
              <a:solidFill>
                <a:schemeClr val="tx1"/>
              </a:solidFill>
            </a:rPr>
            <a:t>Õpilasi muusikaosakonnas 75, sealhulgas eelõppes 9, põhiõppes 53, vabaõppes 12, täiskasvanuõppes 1 õpilast</a:t>
          </a:r>
          <a:endParaRPr lang="et-EE" sz="1600" kern="1200" dirty="0"/>
        </a:p>
      </dsp:txBody>
      <dsp:txXfrm>
        <a:off x="18277" y="1185364"/>
        <a:ext cx="10513682" cy="337846"/>
      </dsp:txXfrm>
    </dsp:sp>
    <dsp:sp modelId="{FD7A29F6-EA3C-4405-BD41-B50CEAE899D1}">
      <dsp:nvSpPr>
        <dsp:cNvPr id="0" name=""/>
        <dsp:cNvSpPr/>
      </dsp:nvSpPr>
      <dsp:spPr>
        <a:xfrm>
          <a:off x="0" y="1587567"/>
          <a:ext cx="10550236" cy="3744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t-EE" sz="1600" kern="1200" dirty="0" smtClean="0">
              <a:solidFill>
                <a:schemeClr val="tx1"/>
              </a:solidFill>
            </a:rPr>
            <a:t>Kunsti vabaõppes õpilasi 23, huvitegevus toimub õpetajate tegevuskava alusel</a:t>
          </a:r>
          <a:endParaRPr lang="et-EE" sz="1600" kern="1200" dirty="0">
            <a:solidFill>
              <a:schemeClr val="tx1"/>
            </a:solidFill>
          </a:endParaRPr>
        </a:p>
      </dsp:txBody>
      <dsp:txXfrm>
        <a:off x="18277" y="1605844"/>
        <a:ext cx="10513682" cy="337846"/>
      </dsp:txXfrm>
    </dsp:sp>
    <dsp:sp modelId="{325FDDC2-8DBE-4F98-8B2A-C0FC4A39542E}">
      <dsp:nvSpPr>
        <dsp:cNvPr id="0" name=""/>
        <dsp:cNvSpPr/>
      </dsp:nvSpPr>
      <dsp:spPr>
        <a:xfrm>
          <a:off x="0" y="2008047"/>
          <a:ext cx="10550236" cy="3744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t-EE" sz="1600" kern="1200" dirty="0" smtClean="0">
              <a:solidFill>
                <a:schemeClr val="tx1"/>
              </a:solidFill>
            </a:rPr>
            <a:t>7 klassiruumi, õpetajate tuba, direktori kabinet</a:t>
          </a:r>
          <a:endParaRPr lang="et-EE" sz="1600" kern="1200" dirty="0">
            <a:solidFill>
              <a:schemeClr val="tx1"/>
            </a:solidFill>
          </a:endParaRPr>
        </a:p>
      </dsp:txBody>
      <dsp:txXfrm>
        <a:off x="18277" y="2026324"/>
        <a:ext cx="10513682" cy="337846"/>
      </dsp:txXfrm>
    </dsp:sp>
    <dsp:sp modelId="{8BAE5676-45EC-49DB-89B1-CB94F97300BC}">
      <dsp:nvSpPr>
        <dsp:cNvPr id="0" name=""/>
        <dsp:cNvSpPr/>
      </dsp:nvSpPr>
      <dsp:spPr>
        <a:xfrm>
          <a:off x="0" y="2381028"/>
          <a:ext cx="10550236" cy="3744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t-EE" sz="1600" kern="1200" smtClean="0">
              <a:solidFill>
                <a:schemeClr val="tx1"/>
              </a:solidFill>
            </a:rPr>
            <a:t>Õpetajaid 11, 1 kontsertmeister, direktor</a:t>
          </a:r>
          <a:endParaRPr lang="et-EE" sz="1600" kern="1200">
            <a:solidFill>
              <a:schemeClr val="tx1"/>
            </a:solidFill>
          </a:endParaRPr>
        </a:p>
      </dsp:txBody>
      <dsp:txXfrm>
        <a:off x="18277" y="2399305"/>
        <a:ext cx="10513682" cy="337846"/>
      </dsp:txXfrm>
    </dsp:sp>
    <dsp:sp modelId="{A5C90EC1-328D-47F4-B720-06BBD6B41EFA}">
      <dsp:nvSpPr>
        <dsp:cNvPr id="0" name=""/>
        <dsp:cNvSpPr/>
      </dsp:nvSpPr>
      <dsp:spPr>
        <a:xfrm>
          <a:off x="0" y="2849007"/>
          <a:ext cx="10550236" cy="3744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t-EE" sz="1600" kern="1200" dirty="0" smtClean="0">
              <a:solidFill>
                <a:schemeClr val="tx1"/>
              </a:solidFill>
            </a:rPr>
            <a:t>Ametikohti 8,542; õppetunde nädalas 180</a:t>
          </a:r>
          <a:endParaRPr lang="et-EE" sz="1600" kern="1200" dirty="0">
            <a:solidFill>
              <a:schemeClr val="tx1"/>
            </a:solidFill>
          </a:endParaRPr>
        </a:p>
      </dsp:txBody>
      <dsp:txXfrm>
        <a:off x="18277" y="2867284"/>
        <a:ext cx="10513682" cy="337846"/>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B20E4B-31EC-46FA-B18B-7A0CB1D64CA1}">
      <dsp:nvSpPr>
        <dsp:cNvPr id="0" name=""/>
        <dsp:cNvSpPr/>
      </dsp:nvSpPr>
      <dsp:spPr>
        <a:xfrm>
          <a:off x="0" y="226259"/>
          <a:ext cx="5303519" cy="1193400"/>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4310" tIns="194310" rIns="194310" bIns="194310" numCol="1" spcCol="1270" anchor="ctr" anchorCtr="0">
          <a:noAutofit/>
        </a:bodyPr>
        <a:lstStyle/>
        <a:p>
          <a:pPr lvl="0" algn="l" defTabSz="2266950" rtl="0">
            <a:lnSpc>
              <a:spcPct val="90000"/>
            </a:lnSpc>
            <a:spcBef>
              <a:spcPct val="0"/>
            </a:spcBef>
            <a:spcAft>
              <a:spcPct val="35000"/>
            </a:spcAft>
          </a:pPr>
          <a:r>
            <a:rPr lang="et-EE" sz="5100" kern="1200" dirty="0" smtClean="0"/>
            <a:t>Mida me õpime?</a:t>
          </a:r>
          <a:endParaRPr lang="et-EE" sz="5100" kern="1200" dirty="0"/>
        </a:p>
      </dsp:txBody>
      <dsp:txXfrm>
        <a:off x="58257" y="284516"/>
        <a:ext cx="5187005" cy="1076886"/>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80D092-BD86-4E01-9C37-2CCDDF29E41F}">
      <dsp:nvSpPr>
        <dsp:cNvPr id="0" name=""/>
        <dsp:cNvSpPr/>
      </dsp:nvSpPr>
      <dsp:spPr>
        <a:xfrm>
          <a:off x="1403258" y="754452"/>
          <a:ext cx="289706" cy="91440"/>
        </a:xfrm>
        <a:custGeom>
          <a:avLst/>
          <a:gdLst/>
          <a:ahLst/>
          <a:cxnLst/>
          <a:rect l="0" t="0" r="0" b="0"/>
          <a:pathLst>
            <a:path>
              <a:moveTo>
                <a:pt x="0" y="45720"/>
              </a:moveTo>
              <a:lnTo>
                <a:pt x="289706" y="45720"/>
              </a:lnTo>
            </a:path>
          </a:pathLst>
        </a:custGeom>
        <a:noFill/>
        <a:ln w="12700" cap="rnd"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540104" y="798569"/>
        <a:ext cx="16015" cy="3206"/>
      </dsp:txXfrm>
    </dsp:sp>
    <dsp:sp modelId="{6F13F8AE-4CD5-4CD7-8803-9A10C3660509}">
      <dsp:nvSpPr>
        <dsp:cNvPr id="0" name=""/>
        <dsp:cNvSpPr/>
      </dsp:nvSpPr>
      <dsp:spPr>
        <a:xfrm>
          <a:off x="12421" y="382381"/>
          <a:ext cx="1392637" cy="835582"/>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240" tIns="71630" rIns="68240" bIns="71630" numCol="1" spcCol="1270" anchor="ctr" anchorCtr="0">
          <a:noAutofit/>
        </a:bodyPr>
        <a:lstStyle/>
        <a:p>
          <a:pPr lvl="0" algn="ctr" defTabSz="533400" rtl="0">
            <a:lnSpc>
              <a:spcPct val="90000"/>
            </a:lnSpc>
            <a:spcBef>
              <a:spcPct val="0"/>
            </a:spcBef>
            <a:spcAft>
              <a:spcPct val="35000"/>
            </a:spcAft>
          </a:pPr>
          <a:r>
            <a:rPr lang="et-EE" sz="1200" b="1" kern="1200" dirty="0">
              <a:solidFill>
                <a:schemeClr val="tx1"/>
              </a:solidFill>
            </a:rPr>
            <a:t>Põhiõpe</a:t>
          </a:r>
          <a:r>
            <a:rPr lang="et-EE" sz="1200" b="1" kern="1200" dirty="0">
              <a:solidFill>
                <a:schemeClr val="tx1"/>
              </a:solidFill>
              <a:latin typeface="Neue Haas Grotesk Text Pro"/>
            </a:rPr>
            <a:t>, kaks pillitundi </a:t>
          </a:r>
          <a:r>
            <a:rPr lang="et-EE" sz="1200" b="1" kern="1200" dirty="0" smtClean="0">
              <a:solidFill>
                <a:schemeClr val="tx1"/>
              </a:solidFill>
              <a:latin typeface="Neue Haas Grotesk Text Pro"/>
            </a:rPr>
            <a:t>nädalas – 53 õpilast</a:t>
          </a:r>
          <a:endParaRPr lang="en-US" sz="1200" b="1" kern="1200" dirty="0">
            <a:solidFill>
              <a:schemeClr val="tx1"/>
            </a:solidFill>
          </a:endParaRPr>
        </a:p>
      </dsp:txBody>
      <dsp:txXfrm>
        <a:off x="12421" y="382381"/>
        <a:ext cx="1392637" cy="835582"/>
      </dsp:txXfrm>
    </dsp:sp>
    <dsp:sp modelId="{DD0F6688-B37E-4265-9DE7-A2811C95C61A}">
      <dsp:nvSpPr>
        <dsp:cNvPr id="0" name=""/>
        <dsp:cNvSpPr/>
      </dsp:nvSpPr>
      <dsp:spPr>
        <a:xfrm>
          <a:off x="3116202" y="754452"/>
          <a:ext cx="289706" cy="91440"/>
        </a:xfrm>
        <a:custGeom>
          <a:avLst/>
          <a:gdLst/>
          <a:ahLst/>
          <a:cxnLst/>
          <a:rect l="0" t="0" r="0" b="0"/>
          <a:pathLst>
            <a:path>
              <a:moveTo>
                <a:pt x="0" y="45720"/>
              </a:moveTo>
              <a:lnTo>
                <a:pt x="289706" y="45720"/>
              </a:lnTo>
            </a:path>
          </a:pathLst>
        </a:custGeom>
        <a:noFill/>
        <a:ln w="12700" cap="rnd" cmpd="sng" algn="ctr">
          <a:solidFill>
            <a:schemeClr val="accent2">
              <a:hueOff val="-211735"/>
              <a:satOff val="1014"/>
              <a:lumOff val="938"/>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253048" y="798569"/>
        <a:ext cx="16015" cy="3206"/>
      </dsp:txXfrm>
    </dsp:sp>
    <dsp:sp modelId="{85D303EB-F431-42DE-A5C4-65A074C1FC52}">
      <dsp:nvSpPr>
        <dsp:cNvPr id="0" name=""/>
        <dsp:cNvSpPr/>
      </dsp:nvSpPr>
      <dsp:spPr>
        <a:xfrm>
          <a:off x="1725365" y="382381"/>
          <a:ext cx="1392637" cy="835582"/>
        </a:xfrm>
        <a:prstGeom prst="rect">
          <a:avLst/>
        </a:prstGeom>
        <a:solidFill>
          <a:schemeClr val="accent2">
            <a:hueOff val="-197619"/>
            <a:satOff val="947"/>
            <a:lumOff val="876"/>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240" tIns="71630" rIns="68240" bIns="71630" numCol="1" spcCol="1270" anchor="ctr" anchorCtr="0">
          <a:noAutofit/>
        </a:bodyPr>
        <a:lstStyle/>
        <a:p>
          <a:pPr lvl="0" algn="ctr" defTabSz="533400">
            <a:lnSpc>
              <a:spcPct val="90000"/>
            </a:lnSpc>
            <a:spcBef>
              <a:spcPct val="0"/>
            </a:spcBef>
            <a:spcAft>
              <a:spcPct val="35000"/>
            </a:spcAft>
          </a:pPr>
          <a:r>
            <a:rPr lang="et-EE" sz="1200" kern="1200" dirty="0"/>
            <a:t>Klaver - 26</a:t>
          </a:r>
          <a:endParaRPr lang="en-US" sz="1200" kern="1200" dirty="0"/>
        </a:p>
      </dsp:txBody>
      <dsp:txXfrm>
        <a:off x="1725365" y="382381"/>
        <a:ext cx="1392637" cy="835582"/>
      </dsp:txXfrm>
    </dsp:sp>
    <dsp:sp modelId="{0FAEDDB0-BDF9-4CB9-8BDA-77FBFB08B863}">
      <dsp:nvSpPr>
        <dsp:cNvPr id="0" name=""/>
        <dsp:cNvSpPr/>
      </dsp:nvSpPr>
      <dsp:spPr>
        <a:xfrm>
          <a:off x="4829146" y="754452"/>
          <a:ext cx="289706" cy="91440"/>
        </a:xfrm>
        <a:custGeom>
          <a:avLst/>
          <a:gdLst/>
          <a:ahLst/>
          <a:cxnLst/>
          <a:rect l="0" t="0" r="0" b="0"/>
          <a:pathLst>
            <a:path>
              <a:moveTo>
                <a:pt x="0" y="45720"/>
              </a:moveTo>
              <a:lnTo>
                <a:pt x="289706" y="45720"/>
              </a:lnTo>
            </a:path>
          </a:pathLst>
        </a:custGeom>
        <a:noFill/>
        <a:ln w="12700" cap="rnd" cmpd="sng" algn="ctr">
          <a:solidFill>
            <a:schemeClr val="accent2">
              <a:hueOff val="-423469"/>
              <a:satOff val="2029"/>
              <a:lumOff val="1877"/>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965992" y="798569"/>
        <a:ext cx="16015" cy="3206"/>
      </dsp:txXfrm>
    </dsp:sp>
    <dsp:sp modelId="{04C08287-9DE5-4290-A322-3D9E79906FB5}">
      <dsp:nvSpPr>
        <dsp:cNvPr id="0" name=""/>
        <dsp:cNvSpPr/>
      </dsp:nvSpPr>
      <dsp:spPr>
        <a:xfrm>
          <a:off x="3438309" y="382381"/>
          <a:ext cx="1392637" cy="835582"/>
        </a:xfrm>
        <a:prstGeom prst="rect">
          <a:avLst/>
        </a:prstGeom>
        <a:solidFill>
          <a:schemeClr val="accent2">
            <a:hueOff val="-395238"/>
            <a:satOff val="1893"/>
            <a:lumOff val="1752"/>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240" tIns="71630" rIns="68240" bIns="71630" numCol="1" spcCol="1270" anchor="ctr" anchorCtr="0">
          <a:noAutofit/>
        </a:bodyPr>
        <a:lstStyle/>
        <a:p>
          <a:pPr lvl="0" algn="ctr" defTabSz="533400">
            <a:lnSpc>
              <a:spcPct val="90000"/>
            </a:lnSpc>
            <a:spcBef>
              <a:spcPct val="0"/>
            </a:spcBef>
            <a:spcAft>
              <a:spcPct val="35000"/>
            </a:spcAft>
          </a:pPr>
          <a:r>
            <a:rPr lang="et-EE" sz="1200" kern="1200" dirty="0"/>
            <a:t>Viiul - 6</a:t>
          </a:r>
          <a:endParaRPr lang="en-US" sz="1200" kern="1200" dirty="0"/>
        </a:p>
      </dsp:txBody>
      <dsp:txXfrm>
        <a:off x="3438309" y="382381"/>
        <a:ext cx="1392637" cy="835582"/>
      </dsp:txXfrm>
    </dsp:sp>
    <dsp:sp modelId="{6330F5C5-44F7-472A-9175-4DC2F49F3E2D}">
      <dsp:nvSpPr>
        <dsp:cNvPr id="0" name=""/>
        <dsp:cNvSpPr/>
      </dsp:nvSpPr>
      <dsp:spPr>
        <a:xfrm>
          <a:off x="6542090" y="754452"/>
          <a:ext cx="289706" cy="91440"/>
        </a:xfrm>
        <a:custGeom>
          <a:avLst/>
          <a:gdLst/>
          <a:ahLst/>
          <a:cxnLst/>
          <a:rect l="0" t="0" r="0" b="0"/>
          <a:pathLst>
            <a:path>
              <a:moveTo>
                <a:pt x="0" y="45720"/>
              </a:moveTo>
              <a:lnTo>
                <a:pt x="289706" y="45720"/>
              </a:lnTo>
            </a:path>
          </a:pathLst>
        </a:custGeom>
        <a:noFill/>
        <a:ln w="12700" cap="rnd" cmpd="sng" algn="ctr">
          <a:solidFill>
            <a:schemeClr val="accent2">
              <a:hueOff val="-635204"/>
              <a:satOff val="3043"/>
              <a:lumOff val="2815"/>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678936" y="798569"/>
        <a:ext cx="16015" cy="3206"/>
      </dsp:txXfrm>
    </dsp:sp>
    <dsp:sp modelId="{7DCC8889-D327-49D8-B26E-64BB2D2408D3}">
      <dsp:nvSpPr>
        <dsp:cNvPr id="0" name=""/>
        <dsp:cNvSpPr/>
      </dsp:nvSpPr>
      <dsp:spPr>
        <a:xfrm>
          <a:off x="5151253" y="382381"/>
          <a:ext cx="1392637" cy="835582"/>
        </a:xfrm>
        <a:prstGeom prst="rect">
          <a:avLst/>
        </a:prstGeom>
        <a:solidFill>
          <a:schemeClr val="accent2">
            <a:hueOff val="-592857"/>
            <a:satOff val="2840"/>
            <a:lumOff val="262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240" tIns="71630" rIns="68240" bIns="71630" numCol="1" spcCol="1270" anchor="ctr" anchorCtr="0">
          <a:noAutofit/>
        </a:bodyPr>
        <a:lstStyle/>
        <a:p>
          <a:pPr lvl="0" algn="ctr" defTabSz="533400">
            <a:lnSpc>
              <a:spcPct val="90000"/>
            </a:lnSpc>
            <a:spcBef>
              <a:spcPct val="0"/>
            </a:spcBef>
            <a:spcAft>
              <a:spcPct val="35000"/>
            </a:spcAft>
          </a:pPr>
          <a:r>
            <a:rPr lang="et-EE" sz="1200" kern="1200" dirty="0"/>
            <a:t>Klassikaline kitarr - 9</a:t>
          </a:r>
          <a:endParaRPr lang="en-US" sz="1200" kern="1200" dirty="0"/>
        </a:p>
      </dsp:txBody>
      <dsp:txXfrm>
        <a:off x="5151253" y="382381"/>
        <a:ext cx="1392637" cy="835582"/>
      </dsp:txXfrm>
    </dsp:sp>
    <dsp:sp modelId="{F4AC6BEF-CAFE-43C0-A066-C1954CA77DFF}">
      <dsp:nvSpPr>
        <dsp:cNvPr id="0" name=""/>
        <dsp:cNvSpPr/>
      </dsp:nvSpPr>
      <dsp:spPr>
        <a:xfrm>
          <a:off x="8255034" y="754452"/>
          <a:ext cx="289706" cy="91440"/>
        </a:xfrm>
        <a:custGeom>
          <a:avLst/>
          <a:gdLst/>
          <a:ahLst/>
          <a:cxnLst/>
          <a:rect l="0" t="0" r="0" b="0"/>
          <a:pathLst>
            <a:path>
              <a:moveTo>
                <a:pt x="0" y="45720"/>
              </a:moveTo>
              <a:lnTo>
                <a:pt x="289706" y="45720"/>
              </a:lnTo>
            </a:path>
          </a:pathLst>
        </a:custGeom>
        <a:noFill/>
        <a:ln w="12700" cap="rnd" cmpd="sng" algn="ctr">
          <a:solidFill>
            <a:schemeClr val="accent2">
              <a:hueOff val="-846939"/>
              <a:satOff val="4057"/>
              <a:lumOff val="3753"/>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8391880" y="798569"/>
        <a:ext cx="16015" cy="3206"/>
      </dsp:txXfrm>
    </dsp:sp>
    <dsp:sp modelId="{FFCA6B95-3CCE-42B8-A0A0-7A88A7DBAD55}">
      <dsp:nvSpPr>
        <dsp:cNvPr id="0" name=""/>
        <dsp:cNvSpPr/>
      </dsp:nvSpPr>
      <dsp:spPr>
        <a:xfrm>
          <a:off x="6864197" y="382381"/>
          <a:ext cx="1392637" cy="835582"/>
        </a:xfrm>
        <a:prstGeom prst="rect">
          <a:avLst/>
        </a:prstGeom>
        <a:solidFill>
          <a:schemeClr val="accent2">
            <a:hueOff val="-790476"/>
            <a:satOff val="3787"/>
            <a:lumOff val="3503"/>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240" tIns="71630" rIns="68240" bIns="71630" numCol="1" spcCol="1270" anchor="ctr" anchorCtr="0">
          <a:noAutofit/>
        </a:bodyPr>
        <a:lstStyle/>
        <a:p>
          <a:pPr lvl="0" algn="ctr" defTabSz="533400">
            <a:lnSpc>
              <a:spcPct val="90000"/>
            </a:lnSpc>
            <a:spcBef>
              <a:spcPct val="0"/>
            </a:spcBef>
            <a:spcAft>
              <a:spcPct val="35000"/>
            </a:spcAft>
          </a:pPr>
          <a:r>
            <a:rPr lang="et-EE" sz="1200" kern="1200" dirty="0"/>
            <a:t>Saksofon - 9</a:t>
          </a:r>
          <a:endParaRPr lang="en-US" sz="1200" kern="1200" dirty="0"/>
        </a:p>
      </dsp:txBody>
      <dsp:txXfrm>
        <a:off x="6864197" y="382381"/>
        <a:ext cx="1392637" cy="835582"/>
      </dsp:txXfrm>
    </dsp:sp>
    <dsp:sp modelId="{274B3CC8-A92C-4BCE-A422-A4AF25C74D6A}">
      <dsp:nvSpPr>
        <dsp:cNvPr id="0" name=""/>
        <dsp:cNvSpPr/>
      </dsp:nvSpPr>
      <dsp:spPr>
        <a:xfrm>
          <a:off x="708740" y="1216163"/>
          <a:ext cx="8564719" cy="289706"/>
        </a:xfrm>
        <a:custGeom>
          <a:avLst/>
          <a:gdLst/>
          <a:ahLst/>
          <a:cxnLst/>
          <a:rect l="0" t="0" r="0" b="0"/>
          <a:pathLst>
            <a:path>
              <a:moveTo>
                <a:pt x="8564719" y="0"/>
              </a:moveTo>
              <a:lnTo>
                <a:pt x="8564719" y="161953"/>
              </a:lnTo>
              <a:lnTo>
                <a:pt x="0" y="161953"/>
              </a:lnTo>
              <a:lnTo>
                <a:pt x="0" y="289706"/>
              </a:lnTo>
            </a:path>
          </a:pathLst>
        </a:custGeom>
        <a:noFill/>
        <a:ln w="12700" cap="rnd" cmpd="sng" algn="ctr">
          <a:solidFill>
            <a:schemeClr val="accent2">
              <a:hueOff val="-1058674"/>
              <a:satOff val="5071"/>
              <a:lumOff val="4692"/>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776832" y="1359414"/>
        <a:ext cx="428535" cy="3206"/>
      </dsp:txXfrm>
    </dsp:sp>
    <dsp:sp modelId="{1D15C417-4365-4367-9388-8D903DE91FC3}">
      <dsp:nvSpPr>
        <dsp:cNvPr id="0" name=""/>
        <dsp:cNvSpPr/>
      </dsp:nvSpPr>
      <dsp:spPr>
        <a:xfrm>
          <a:off x="8577141" y="382381"/>
          <a:ext cx="1392637" cy="835582"/>
        </a:xfrm>
        <a:prstGeom prst="rect">
          <a:avLst/>
        </a:prstGeom>
        <a:solidFill>
          <a:schemeClr val="accent2">
            <a:hueOff val="-988095"/>
            <a:satOff val="4733"/>
            <a:lumOff val="4379"/>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240" tIns="71630" rIns="68240" bIns="71630" numCol="1" spcCol="1270" anchor="ctr" anchorCtr="0">
          <a:noAutofit/>
        </a:bodyPr>
        <a:lstStyle/>
        <a:p>
          <a:pPr lvl="0" algn="ctr" defTabSz="533400">
            <a:lnSpc>
              <a:spcPct val="90000"/>
            </a:lnSpc>
            <a:spcBef>
              <a:spcPct val="0"/>
            </a:spcBef>
            <a:spcAft>
              <a:spcPct val="35000"/>
            </a:spcAft>
          </a:pPr>
          <a:r>
            <a:rPr lang="et-EE" sz="1200" kern="1200" dirty="0"/>
            <a:t>Flööt - 2</a:t>
          </a:r>
          <a:endParaRPr lang="en-US" sz="1200" kern="1200" dirty="0"/>
        </a:p>
      </dsp:txBody>
      <dsp:txXfrm>
        <a:off x="8577141" y="382381"/>
        <a:ext cx="1392637" cy="835582"/>
      </dsp:txXfrm>
    </dsp:sp>
    <dsp:sp modelId="{EE370EAD-D174-4C45-8B6E-5098BB72F1DA}">
      <dsp:nvSpPr>
        <dsp:cNvPr id="0" name=""/>
        <dsp:cNvSpPr/>
      </dsp:nvSpPr>
      <dsp:spPr>
        <a:xfrm>
          <a:off x="1403258" y="1910341"/>
          <a:ext cx="289706" cy="91440"/>
        </a:xfrm>
        <a:custGeom>
          <a:avLst/>
          <a:gdLst/>
          <a:ahLst/>
          <a:cxnLst/>
          <a:rect l="0" t="0" r="0" b="0"/>
          <a:pathLst>
            <a:path>
              <a:moveTo>
                <a:pt x="0" y="45720"/>
              </a:moveTo>
              <a:lnTo>
                <a:pt x="289706" y="45720"/>
              </a:lnTo>
            </a:path>
          </a:pathLst>
        </a:custGeom>
        <a:noFill/>
        <a:ln w="12700" cap="rnd" cmpd="sng" algn="ctr">
          <a:solidFill>
            <a:schemeClr val="accent2">
              <a:hueOff val="-1270408"/>
              <a:satOff val="6086"/>
              <a:lumOff val="563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540104" y="1954458"/>
        <a:ext cx="16015" cy="3206"/>
      </dsp:txXfrm>
    </dsp:sp>
    <dsp:sp modelId="{9D44C303-05C2-4ED7-A3F6-2501202E7DD1}">
      <dsp:nvSpPr>
        <dsp:cNvPr id="0" name=""/>
        <dsp:cNvSpPr/>
      </dsp:nvSpPr>
      <dsp:spPr>
        <a:xfrm>
          <a:off x="12421" y="1538270"/>
          <a:ext cx="1392637" cy="835582"/>
        </a:xfrm>
        <a:prstGeom prst="rect">
          <a:avLst/>
        </a:prstGeom>
        <a:solidFill>
          <a:schemeClr val="accent2">
            <a:hueOff val="-1185714"/>
            <a:satOff val="5680"/>
            <a:lumOff val="525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240" tIns="71630" rIns="68240" bIns="71630" numCol="1" spcCol="1270" anchor="ctr" anchorCtr="0">
          <a:noAutofit/>
        </a:bodyPr>
        <a:lstStyle/>
        <a:p>
          <a:pPr lvl="0" algn="ctr" defTabSz="533400">
            <a:lnSpc>
              <a:spcPct val="90000"/>
            </a:lnSpc>
            <a:spcBef>
              <a:spcPct val="0"/>
            </a:spcBef>
            <a:spcAft>
              <a:spcPct val="35000"/>
            </a:spcAft>
          </a:pPr>
          <a:r>
            <a:rPr lang="et-EE" sz="1200" kern="1200" dirty="0" err="1"/>
            <a:t>Eufoonium</a:t>
          </a:r>
          <a:r>
            <a:rPr lang="et-EE" sz="1200" kern="1200" dirty="0"/>
            <a:t> - 1</a:t>
          </a:r>
          <a:endParaRPr lang="en-US" sz="1200" kern="1200" dirty="0"/>
        </a:p>
      </dsp:txBody>
      <dsp:txXfrm>
        <a:off x="12421" y="1538270"/>
        <a:ext cx="1392637" cy="835582"/>
      </dsp:txXfrm>
    </dsp:sp>
    <dsp:sp modelId="{D3FD288D-9EF8-435E-B969-773926D02032}">
      <dsp:nvSpPr>
        <dsp:cNvPr id="0" name=""/>
        <dsp:cNvSpPr/>
      </dsp:nvSpPr>
      <dsp:spPr>
        <a:xfrm>
          <a:off x="3116202" y="1910341"/>
          <a:ext cx="289706" cy="91440"/>
        </a:xfrm>
        <a:custGeom>
          <a:avLst/>
          <a:gdLst/>
          <a:ahLst/>
          <a:cxnLst/>
          <a:rect l="0" t="0" r="0" b="0"/>
          <a:pathLst>
            <a:path>
              <a:moveTo>
                <a:pt x="0" y="45720"/>
              </a:moveTo>
              <a:lnTo>
                <a:pt x="289706" y="45720"/>
              </a:lnTo>
            </a:path>
          </a:pathLst>
        </a:custGeom>
        <a:noFill/>
        <a:ln w="12700" cap="rnd" cmpd="sng" algn="ctr">
          <a:solidFill>
            <a:schemeClr val="accent2">
              <a:hueOff val="-1482143"/>
              <a:satOff val="7100"/>
              <a:lumOff val="6569"/>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253048" y="1954458"/>
        <a:ext cx="16015" cy="3206"/>
      </dsp:txXfrm>
    </dsp:sp>
    <dsp:sp modelId="{EF8C08F5-B075-4A14-86A2-188537B3FBF9}">
      <dsp:nvSpPr>
        <dsp:cNvPr id="0" name=""/>
        <dsp:cNvSpPr/>
      </dsp:nvSpPr>
      <dsp:spPr>
        <a:xfrm>
          <a:off x="1725365" y="1538270"/>
          <a:ext cx="1392637" cy="835582"/>
        </a:xfrm>
        <a:prstGeom prst="rect">
          <a:avLst/>
        </a:prstGeom>
        <a:solidFill>
          <a:schemeClr val="accent2">
            <a:hueOff val="-1383333"/>
            <a:satOff val="6627"/>
            <a:lumOff val="613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240" tIns="71630" rIns="68240" bIns="71630" numCol="1" spcCol="1270" anchor="ctr" anchorCtr="0">
          <a:noAutofit/>
        </a:bodyPr>
        <a:lstStyle/>
        <a:p>
          <a:pPr lvl="0" algn="ctr" defTabSz="533400" rtl="0">
            <a:lnSpc>
              <a:spcPct val="90000"/>
            </a:lnSpc>
            <a:spcBef>
              <a:spcPct val="0"/>
            </a:spcBef>
            <a:spcAft>
              <a:spcPct val="35000"/>
            </a:spcAft>
          </a:pPr>
          <a:r>
            <a:rPr lang="et-EE" sz="1200" b="1" kern="1200" dirty="0">
              <a:solidFill>
                <a:schemeClr val="tx1"/>
              </a:solidFill>
            </a:rPr>
            <a:t>Vabaõpe</a:t>
          </a:r>
          <a:r>
            <a:rPr lang="et-EE" sz="1200" b="1" kern="1200" dirty="0">
              <a:solidFill>
                <a:schemeClr val="tx1"/>
              </a:solidFill>
              <a:latin typeface="Neue Haas Grotesk Text Pro"/>
            </a:rPr>
            <a:t>, üks pillitund </a:t>
          </a:r>
          <a:r>
            <a:rPr lang="et-EE" sz="1200" b="1" kern="1200" dirty="0" smtClean="0">
              <a:solidFill>
                <a:schemeClr val="tx1"/>
              </a:solidFill>
              <a:latin typeface="Neue Haas Grotesk Text Pro"/>
            </a:rPr>
            <a:t>nädalas – 13 õpilast </a:t>
          </a:r>
          <a:endParaRPr lang="en-US" sz="1200" b="1" kern="1200" dirty="0">
            <a:solidFill>
              <a:schemeClr val="tx1"/>
            </a:solidFill>
          </a:endParaRPr>
        </a:p>
      </dsp:txBody>
      <dsp:txXfrm>
        <a:off x="1725365" y="1538270"/>
        <a:ext cx="1392637" cy="835582"/>
      </dsp:txXfrm>
    </dsp:sp>
    <dsp:sp modelId="{2E2A44C8-C1A1-4AAD-97CB-AAC9037315F7}">
      <dsp:nvSpPr>
        <dsp:cNvPr id="0" name=""/>
        <dsp:cNvSpPr/>
      </dsp:nvSpPr>
      <dsp:spPr>
        <a:xfrm>
          <a:off x="4829146" y="1910341"/>
          <a:ext cx="289706" cy="91440"/>
        </a:xfrm>
        <a:custGeom>
          <a:avLst/>
          <a:gdLst/>
          <a:ahLst/>
          <a:cxnLst/>
          <a:rect l="0" t="0" r="0" b="0"/>
          <a:pathLst>
            <a:path>
              <a:moveTo>
                <a:pt x="0" y="45720"/>
              </a:moveTo>
              <a:lnTo>
                <a:pt x="289706" y="45720"/>
              </a:lnTo>
            </a:path>
          </a:pathLst>
        </a:custGeom>
        <a:noFill/>
        <a:ln w="12700" cap="rnd" cmpd="sng" algn="ctr">
          <a:solidFill>
            <a:schemeClr val="accent2">
              <a:hueOff val="-1693878"/>
              <a:satOff val="8114"/>
              <a:lumOff val="7507"/>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965992" y="1954458"/>
        <a:ext cx="16015" cy="3206"/>
      </dsp:txXfrm>
    </dsp:sp>
    <dsp:sp modelId="{456F0C17-FC5C-456C-9576-331A21991679}">
      <dsp:nvSpPr>
        <dsp:cNvPr id="0" name=""/>
        <dsp:cNvSpPr/>
      </dsp:nvSpPr>
      <dsp:spPr>
        <a:xfrm>
          <a:off x="3438309" y="1538270"/>
          <a:ext cx="1392637" cy="835582"/>
        </a:xfrm>
        <a:prstGeom prst="rect">
          <a:avLst/>
        </a:prstGeom>
        <a:solidFill>
          <a:schemeClr val="accent2">
            <a:hueOff val="-1580953"/>
            <a:satOff val="7573"/>
            <a:lumOff val="7006"/>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240" tIns="71630" rIns="68240" bIns="71630" numCol="1" spcCol="1270" anchor="ctr" anchorCtr="0">
          <a:noAutofit/>
        </a:bodyPr>
        <a:lstStyle/>
        <a:p>
          <a:pPr lvl="0" algn="ctr" defTabSz="533400">
            <a:lnSpc>
              <a:spcPct val="90000"/>
            </a:lnSpc>
            <a:spcBef>
              <a:spcPct val="0"/>
            </a:spcBef>
            <a:spcAft>
              <a:spcPct val="35000"/>
            </a:spcAft>
          </a:pPr>
          <a:r>
            <a:rPr lang="et-EE" sz="1200" kern="1200" dirty="0"/>
            <a:t>Klaver - 3</a:t>
          </a:r>
          <a:endParaRPr lang="en-US" sz="1200" kern="1200" dirty="0"/>
        </a:p>
      </dsp:txBody>
      <dsp:txXfrm>
        <a:off x="3438309" y="1538270"/>
        <a:ext cx="1392637" cy="835582"/>
      </dsp:txXfrm>
    </dsp:sp>
    <dsp:sp modelId="{31529FA6-C051-4D54-883A-504CFAD5486E}">
      <dsp:nvSpPr>
        <dsp:cNvPr id="0" name=""/>
        <dsp:cNvSpPr/>
      </dsp:nvSpPr>
      <dsp:spPr>
        <a:xfrm>
          <a:off x="6542090" y="1910341"/>
          <a:ext cx="289706" cy="91440"/>
        </a:xfrm>
        <a:custGeom>
          <a:avLst/>
          <a:gdLst/>
          <a:ahLst/>
          <a:cxnLst/>
          <a:rect l="0" t="0" r="0" b="0"/>
          <a:pathLst>
            <a:path>
              <a:moveTo>
                <a:pt x="0" y="45720"/>
              </a:moveTo>
              <a:lnTo>
                <a:pt x="289706" y="45720"/>
              </a:lnTo>
            </a:path>
          </a:pathLst>
        </a:custGeom>
        <a:noFill/>
        <a:ln w="12700" cap="rnd" cmpd="sng" algn="ctr">
          <a:solidFill>
            <a:schemeClr val="accent2">
              <a:hueOff val="-1905612"/>
              <a:satOff val="9129"/>
              <a:lumOff val="8445"/>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678936" y="1954458"/>
        <a:ext cx="16015" cy="3206"/>
      </dsp:txXfrm>
    </dsp:sp>
    <dsp:sp modelId="{59F583C6-FAC7-47FC-A480-15A35CA24569}">
      <dsp:nvSpPr>
        <dsp:cNvPr id="0" name=""/>
        <dsp:cNvSpPr/>
      </dsp:nvSpPr>
      <dsp:spPr>
        <a:xfrm>
          <a:off x="5151253" y="1538270"/>
          <a:ext cx="1392637" cy="835582"/>
        </a:xfrm>
        <a:prstGeom prst="rect">
          <a:avLst/>
        </a:prstGeom>
        <a:solidFill>
          <a:schemeClr val="accent2">
            <a:hueOff val="-1778572"/>
            <a:satOff val="8520"/>
            <a:lumOff val="7882"/>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240" tIns="71630" rIns="68240" bIns="71630" numCol="1" spcCol="1270" anchor="ctr" anchorCtr="0">
          <a:noAutofit/>
        </a:bodyPr>
        <a:lstStyle/>
        <a:p>
          <a:pPr lvl="0" algn="ctr" defTabSz="533400">
            <a:lnSpc>
              <a:spcPct val="90000"/>
            </a:lnSpc>
            <a:spcBef>
              <a:spcPct val="0"/>
            </a:spcBef>
            <a:spcAft>
              <a:spcPct val="35000"/>
            </a:spcAft>
          </a:pPr>
          <a:r>
            <a:rPr lang="et-EE" sz="1200" kern="1200" dirty="0"/>
            <a:t>Akordion - 1</a:t>
          </a:r>
          <a:endParaRPr lang="en-US" sz="1200" kern="1200" dirty="0"/>
        </a:p>
      </dsp:txBody>
      <dsp:txXfrm>
        <a:off x="5151253" y="1538270"/>
        <a:ext cx="1392637" cy="835582"/>
      </dsp:txXfrm>
    </dsp:sp>
    <dsp:sp modelId="{B829ECE1-C50E-4BCC-BBC1-738561C8AE33}">
      <dsp:nvSpPr>
        <dsp:cNvPr id="0" name=""/>
        <dsp:cNvSpPr/>
      </dsp:nvSpPr>
      <dsp:spPr>
        <a:xfrm>
          <a:off x="8255034" y="1910341"/>
          <a:ext cx="289706" cy="91440"/>
        </a:xfrm>
        <a:custGeom>
          <a:avLst/>
          <a:gdLst/>
          <a:ahLst/>
          <a:cxnLst/>
          <a:rect l="0" t="0" r="0" b="0"/>
          <a:pathLst>
            <a:path>
              <a:moveTo>
                <a:pt x="0" y="45720"/>
              </a:moveTo>
              <a:lnTo>
                <a:pt x="289706" y="45720"/>
              </a:lnTo>
            </a:path>
          </a:pathLst>
        </a:custGeom>
        <a:noFill/>
        <a:ln w="12700" cap="rnd" cmpd="sng" algn="ctr">
          <a:solidFill>
            <a:schemeClr val="accent2">
              <a:hueOff val="-2117347"/>
              <a:satOff val="10143"/>
              <a:lumOff val="9384"/>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8391880" y="1954458"/>
        <a:ext cx="16015" cy="3206"/>
      </dsp:txXfrm>
    </dsp:sp>
    <dsp:sp modelId="{0CAD4F0E-56F1-4F07-ADDE-5B7F582DDE9D}">
      <dsp:nvSpPr>
        <dsp:cNvPr id="0" name=""/>
        <dsp:cNvSpPr/>
      </dsp:nvSpPr>
      <dsp:spPr>
        <a:xfrm>
          <a:off x="6864197" y="1538270"/>
          <a:ext cx="1392637" cy="835582"/>
        </a:xfrm>
        <a:prstGeom prst="rect">
          <a:avLst/>
        </a:prstGeom>
        <a:solidFill>
          <a:schemeClr val="accent2">
            <a:hueOff val="-1976191"/>
            <a:satOff val="9467"/>
            <a:lumOff val="8758"/>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240" tIns="71630" rIns="68240" bIns="71630" numCol="1" spcCol="1270" anchor="ctr" anchorCtr="0">
          <a:noAutofit/>
        </a:bodyPr>
        <a:lstStyle/>
        <a:p>
          <a:pPr lvl="0" algn="ctr" defTabSz="533400">
            <a:lnSpc>
              <a:spcPct val="90000"/>
            </a:lnSpc>
            <a:spcBef>
              <a:spcPct val="0"/>
            </a:spcBef>
            <a:spcAft>
              <a:spcPct val="35000"/>
            </a:spcAft>
          </a:pPr>
          <a:r>
            <a:rPr lang="et-EE" sz="1200" kern="1200" dirty="0"/>
            <a:t>Klassikaline kitarr - 2</a:t>
          </a:r>
          <a:endParaRPr lang="en-US" sz="1200" kern="1200" dirty="0"/>
        </a:p>
      </dsp:txBody>
      <dsp:txXfrm>
        <a:off x="6864197" y="1538270"/>
        <a:ext cx="1392637" cy="835582"/>
      </dsp:txXfrm>
    </dsp:sp>
    <dsp:sp modelId="{9913837C-20FC-4060-8F71-16DFB9777A41}">
      <dsp:nvSpPr>
        <dsp:cNvPr id="0" name=""/>
        <dsp:cNvSpPr/>
      </dsp:nvSpPr>
      <dsp:spPr>
        <a:xfrm>
          <a:off x="708740" y="2372052"/>
          <a:ext cx="8564719" cy="407669"/>
        </a:xfrm>
        <a:custGeom>
          <a:avLst/>
          <a:gdLst/>
          <a:ahLst/>
          <a:cxnLst/>
          <a:rect l="0" t="0" r="0" b="0"/>
          <a:pathLst>
            <a:path>
              <a:moveTo>
                <a:pt x="8564719" y="0"/>
              </a:moveTo>
              <a:lnTo>
                <a:pt x="8564719" y="220934"/>
              </a:lnTo>
              <a:lnTo>
                <a:pt x="0" y="220934"/>
              </a:lnTo>
              <a:lnTo>
                <a:pt x="0" y="407669"/>
              </a:lnTo>
            </a:path>
          </a:pathLst>
        </a:custGeom>
        <a:noFill/>
        <a:ln w="12700" cap="rnd" cmpd="sng" algn="ctr">
          <a:solidFill>
            <a:schemeClr val="accent2">
              <a:hueOff val="-2329082"/>
              <a:satOff val="11157"/>
              <a:lumOff val="10322"/>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776701" y="2574284"/>
        <a:ext cx="428796" cy="3206"/>
      </dsp:txXfrm>
    </dsp:sp>
    <dsp:sp modelId="{72EAF682-161E-4DBA-A5B4-333B1183A7C3}">
      <dsp:nvSpPr>
        <dsp:cNvPr id="0" name=""/>
        <dsp:cNvSpPr/>
      </dsp:nvSpPr>
      <dsp:spPr>
        <a:xfrm>
          <a:off x="8577141" y="1538270"/>
          <a:ext cx="1392637" cy="835582"/>
        </a:xfrm>
        <a:prstGeom prst="rect">
          <a:avLst/>
        </a:prstGeom>
        <a:solidFill>
          <a:schemeClr val="accent2">
            <a:hueOff val="-2173810"/>
            <a:satOff val="10413"/>
            <a:lumOff val="963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240" tIns="71630" rIns="68240" bIns="71630" numCol="1" spcCol="1270" anchor="ctr" anchorCtr="0">
          <a:noAutofit/>
        </a:bodyPr>
        <a:lstStyle/>
        <a:p>
          <a:pPr lvl="0" algn="ctr" defTabSz="533400">
            <a:lnSpc>
              <a:spcPct val="90000"/>
            </a:lnSpc>
            <a:spcBef>
              <a:spcPct val="0"/>
            </a:spcBef>
            <a:spcAft>
              <a:spcPct val="35000"/>
            </a:spcAft>
          </a:pPr>
          <a:r>
            <a:rPr lang="et-EE" sz="1200" kern="1200" dirty="0"/>
            <a:t>Viiul - 1</a:t>
          </a:r>
          <a:endParaRPr lang="en-US" sz="1200" kern="1200" dirty="0"/>
        </a:p>
      </dsp:txBody>
      <dsp:txXfrm>
        <a:off x="8577141" y="1538270"/>
        <a:ext cx="1392637" cy="835582"/>
      </dsp:txXfrm>
    </dsp:sp>
    <dsp:sp modelId="{FBB17072-5151-4007-942C-426A04A61F01}">
      <dsp:nvSpPr>
        <dsp:cNvPr id="0" name=""/>
        <dsp:cNvSpPr/>
      </dsp:nvSpPr>
      <dsp:spPr>
        <a:xfrm>
          <a:off x="1403258" y="3184193"/>
          <a:ext cx="289706" cy="91440"/>
        </a:xfrm>
        <a:custGeom>
          <a:avLst/>
          <a:gdLst/>
          <a:ahLst/>
          <a:cxnLst/>
          <a:rect l="0" t="0" r="0" b="0"/>
          <a:pathLst>
            <a:path>
              <a:moveTo>
                <a:pt x="0" y="45720"/>
              </a:moveTo>
              <a:lnTo>
                <a:pt x="289706" y="45720"/>
              </a:lnTo>
            </a:path>
          </a:pathLst>
        </a:custGeom>
        <a:noFill/>
        <a:ln w="12700" cap="rnd" cmpd="sng" algn="ctr">
          <a:solidFill>
            <a:schemeClr val="accent2">
              <a:hueOff val="-2540817"/>
              <a:satOff val="12171"/>
              <a:lumOff val="1126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540104" y="3228310"/>
        <a:ext cx="16015" cy="3206"/>
      </dsp:txXfrm>
    </dsp:sp>
    <dsp:sp modelId="{CFA7091D-6B88-489B-ADB0-6609BE4EA51C}">
      <dsp:nvSpPr>
        <dsp:cNvPr id="0" name=""/>
        <dsp:cNvSpPr/>
      </dsp:nvSpPr>
      <dsp:spPr>
        <a:xfrm>
          <a:off x="12421" y="2812122"/>
          <a:ext cx="1392637" cy="835582"/>
        </a:xfrm>
        <a:prstGeom prst="rect">
          <a:avLst/>
        </a:prstGeom>
        <a:solidFill>
          <a:schemeClr val="accent2">
            <a:hueOff val="-2371429"/>
            <a:satOff val="11360"/>
            <a:lumOff val="1051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240" tIns="71630" rIns="68240" bIns="71630" numCol="1" spcCol="1270" anchor="ctr" anchorCtr="0">
          <a:noAutofit/>
        </a:bodyPr>
        <a:lstStyle/>
        <a:p>
          <a:pPr lvl="0" algn="ctr" defTabSz="533400" rtl="0">
            <a:lnSpc>
              <a:spcPct val="90000"/>
            </a:lnSpc>
            <a:spcBef>
              <a:spcPct val="0"/>
            </a:spcBef>
            <a:spcAft>
              <a:spcPct val="35000"/>
            </a:spcAft>
          </a:pPr>
          <a:r>
            <a:rPr lang="et-EE" sz="1200" kern="1200" dirty="0"/>
            <a:t>Trummid – 4 +1</a:t>
          </a:r>
          <a:r>
            <a:rPr lang="et-EE" sz="1200" kern="1200" dirty="0">
              <a:latin typeface="Neue Haas Grotesk Text Pro"/>
            </a:rPr>
            <a:t> T</a:t>
          </a:r>
          <a:endParaRPr lang="en-US" sz="1200" kern="1200" dirty="0"/>
        </a:p>
      </dsp:txBody>
      <dsp:txXfrm>
        <a:off x="12421" y="2812122"/>
        <a:ext cx="1392637" cy="835582"/>
      </dsp:txXfrm>
    </dsp:sp>
    <dsp:sp modelId="{D3B1037A-A9F2-4BA4-B794-FC7B9069470C}">
      <dsp:nvSpPr>
        <dsp:cNvPr id="0" name=""/>
        <dsp:cNvSpPr/>
      </dsp:nvSpPr>
      <dsp:spPr>
        <a:xfrm>
          <a:off x="3116202" y="3184193"/>
          <a:ext cx="289706" cy="91440"/>
        </a:xfrm>
        <a:custGeom>
          <a:avLst/>
          <a:gdLst/>
          <a:ahLst/>
          <a:cxnLst/>
          <a:rect l="0" t="0" r="0" b="0"/>
          <a:pathLst>
            <a:path>
              <a:moveTo>
                <a:pt x="0" y="45720"/>
              </a:moveTo>
              <a:lnTo>
                <a:pt x="289706" y="45720"/>
              </a:lnTo>
            </a:path>
          </a:pathLst>
        </a:custGeom>
        <a:noFill/>
        <a:ln w="12700" cap="rnd" cmpd="sng" algn="ctr">
          <a:solidFill>
            <a:schemeClr val="accent2">
              <a:hueOff val="-2752551"/>
              <a:satOff val="13186"/>
              <a:lumOff val="12199"/>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253048" y="3228310"/>
        <a:ext cx="16015" cy="3206"/>
      </dsp:txXfrm>
    </dsp:sp>
    <dsp:sp modelId="{84955ABA-9A75-4C5D-90B5-B0203423F71F}">
      <dsp:nvSpPr>
        <dsp:cNvPr id="0" name=""/>
        <dsp:cNvSpPr/>
      </dsp:nvSpPr>
      <dsp:spPr>
        <a:xfrm>
          <a:off x="1725365" y="2812122"/>
          <a:ext cx="1392637" cy="835582"/>
        </a:xfrm>
        <a:prstGeom prst="rect">
          <a:avLst/>
        </a:prstGeom>
        <a:solidFill>
          <a:schemeClr val="accent2">
            <a:hueOff val="-2569048"/>
            <a:satOff val="12307"/>
            <a:lumOff val="1138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240" tIns="71630" rIns="68240" bIns="71630" numCol="1" spcCol="1270" anchor="ctr" anchorCtr="0">
          <a:noAutofit/>
        </a:bodyPr>
        <a:lstStyle/>
        <a:p>
          <a:pPr lvl="0" algn="ctr" defTabSz="533400">
            <a:lnSpc>
              <a:spcPct val="90000"/>
            </a:lnSpc>
            <a:spcBef>
              <a:spcPct val="0"/>
            </a:spcBef>
            <a:spcAft>
              <a:spcPct val="35000"/>
            </a:spcAft>
          </a:pPr>
          <a:r>
            <a:rPr lang="et-EE" sz="1200" kern="1200" dirty="0"/>
            <a:t>Ksülofon - 1</a:t>
          </a:r>
          <a:endParaRPr lang="en-US" sz="1200" kern="1200" dirty="0"/>
        </a:p>
      </dsp:txBody>
      <dsp:txXfrm>
        <a:off x="1725365" y="2812122"/>
        <a:ext cx="1392637" cy="835582"/>
      </dsp:txXfrm>
    </dsp:sp>
    <dsp:sp modelId="{3EE552D6-CFDD-4C67-B33C-E0AFFCB6B203}">
      <dsp:nvSpPr>
        <dsp:cNvPr id="0" name=""/>
        <dsp:cNvSpPr/>
      </dsp:nvSpPr>
      <dsp:spPr>
        <a:xfrm>
          <a:off x="4829146" y="3184193"/>
          <a:ext cx="289706" cy="91440"/>
        </a:xfrm>
        <a:custGeom>
          <a:avLst/>
          <a:gdLst/>
          <a:ahLst/>
          <a:cxnLst/>
          <a:rect l="0" t="0" r="0" b="0"/>
          <a:pathLst>
            <a:path>
              <a:moveTo>
                <a:pt x="0" y="45720"/>
              </a:moveTo>
              <a:lnTo>
                <a:pt x="289706" y="45720"/>
              </a:lnTo>
            </a:path>
          </a:pathLst>
        </a:custGeom>
        <a:noFill/>
        <a:ln w="12700" cap="rnd" cmpd="sng" algn="ctr">
          <a:solidFill>
            <a:schemeClr val="accent2">
              <a:hueOff val="-2964286"/>
              <a:satOff val="14200"/>
              <a:lumOff val="13137"/>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965992" y="3228310"/>
        <a:ext cx="16015" cy="3206"/>
      </dsp:txXfrm>
    </dsp:sp>
    <dsp:sp modelId="{1B939CD6-1724-4542-B992-66F0C907B9D4}">
      <dsp:nvSpPr>
        <dsp:cNvPr id="0" name=""/>
        <dsp:cNvSpPr/>
      </dsp:nvSpPr>
      <dsp:spPr>
        <a:xfrm>
          <a:off x="3438309" y="2812122"/>
          <a:ext cx="1392637" cy="835582"/>
        </a:xfrm>
        <a:prstGeom prst="rect">
          <a:avLst/>
        </a:prstGeom>
        <a:solidFill>
          <a:schemeClr val="accent2">
            <a:hueOff val="-2766667"/>
            <a:satOff val="13253"/>
            <a:lumOff val="1226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240" tIns="71630" rIns="68240" bIns="71630" numCol="1" spcCol="1270" anchor="ctr" anchorCtr="0">
          <a:noAutofit/>
        </a:bodyPr>
        <a:lstStyle/>
        <a:p>
          <a:pPr lvl="0" algn="ctr" defTabSz="533400">
            <a:lnSpc>
              <a:spcPct val="90000"/>
            </a:lnSpc>
            <a:spcBef>
              <a:spcPct val="0"/>
            </a:spcBef>
            <a:spcAft>
              <a:spcPct val="35000"/>
            </a:spcAft>
          </a:pPr>
          <a:r>
            <a:rPr lang="et-EE" sz="1200" b="1" kern="1200" dirty="0"/>
            <a:t>Lisaaine</a:t>
          </a:r>
          <a:r>
            <a:rPr lang="et-EE" sz="1200" kern="1200" dirty="0"/>
            <a:t> – klaver – 3, trummid – </a:t>
          </a:r>
          <a:r>
            <a:rPr lang="et-EE" sz="1200" kern="1200" dirty="0" smtClean="0"/>
            <a:t>5</a:t>
          </a:r>
          <a:endParaRPr lang="en-US" sz="1200" kern="1200" dirty="0"/>
        </a:p>
      </dsp:txBody>
      <dsp:txXfrm>
        <a:off x="3438309" y="2812122"/>
        <a:ext cx="1392637" cy="835582"/>
      </dsp:txXfrm>
    </dsp:sp>
    <dsp:sp modelId="{9DE08985-D5CD-49A8-AFBB-549FF9A76E79}">
      <dsp:nvSpPr>
        <dsp:cNvPr id="0" name=""/>
        <dsp:cNvSpPr/>
      </dsp:nvSpPr>
      <dsp:spPr>
        <a:xfrm>
          <a:off x="5151253" y="2694159"/>
          <a:ext cx="2331191" cy="1071509"/>
        </a:xfrm>
        <a:prstGeom prst="rect">
          <a:avLst/>
        </a:prstGeom>
        <a:solidFill>
          <a:schemeClr val="accent2">
            <a:hueOff val="-2964286"/>
            <a:satOff val="14200"/>
            <a:lumOff val="1313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240" tIns="71630" rIns="68240" bIns="71630" numCol="1" spcCol="1270" anchor="ctr" anchorCtr="0">
          <a:noAutofit/>
        </a:bodyPr>
        <a:lstStyle/>
        <a:p>
          <a:pPr lvl="0" algn="ctr" defTabSz="533400" rtl="0">
            <a:lnSpc>
              <a:spcPct val="90000"/>
            </a:lnSpc>
            <a:spcBef>
              <a:spcPct val="0"/>
            </a:spcBef>
            <a:spcAft>
              <a:spcPct val="35000"/>
            </a:spcAft>
          </a:pPr>
          <a:r>
            <a:rPr lang="et-EE" sz="1200" kern="1200" dirty="0"/>
            <a:t>Rühmaained </a:t>
          </a:r>
          <a:r>
            <a:rPr lang="et-EE" sz="1200" kern="1200" dirty="0" smtClean="0"/>
            <a:t>– ansamblid/koosmusitseerimine, </a:t>
          </a:r>
          <a:r>
            <a:rPr lang="et-EE" sz="1200" kern="1200" dirty="0"/>
            <a:t>solfedžo, muusikalugu</a:t>
          </a:r>
          <a:r>
            <a:rPr lang="et-EE" sz="1200" kern="1200" dirty="0">
              <a:latin typeface="Neue Haas Grotesk Text Pro"/>
            </a:rPr>
            <a:t>, </a:t>
          </a:r>
          <a:r>
            <a:rPr lang="et-EE" sz="1200" kern="1200" dirty="0" smtClean="0">
              <a:latin typeface="Neue Haas Grotesk Text Pro"/>
            </a:rPr>
            <a:t>kunst</a:t>
          </a:r>
        </a:p>
        <a:p>
          <a:pPr lvl="0" algn="ctr" defTabSz="533400" rtl="0">
            <a:lnSpc>
              <a:spcPct val="90000"/>
            </a:lnSpc>
            <a:spcBef>
              <a:spcPct val="0"/>
            </a:spcBef>
            <a:spcAft>
              <a:spcPct val="35000"/>
            </a:spcAft>
          </a:pPr>
          <a:r>
            <a:rPr lang="et-EE" sz="1200" b="1" kern="1200" dirty="0" err="1" smtClean="0">
              <a:solidFill>
                <a:schemeClr val="tx1"/>
              </a:solidFill>
              <a:latin typeface="Neue Haas Grotesk Text Pro"/>
            </a:rPr>
            <a:t>Eelõpe</a:t>
          </a:r>
          <a:r>
            <a:rPr lang="et-EE" sz="1200" b="1" kern="1200" dirty="0" smtClean="0">
              <a:solidFill>
                <a:schemeClr val="tx1"/>
              </a:solidFill>
              <a:latin typeface="Neue Haas Grotesk Text Pro"/>
            </a:rPr>
            <a:t> – 9 õpilast</a:t>
          </a:r>
          <a:endParaRPr lang="en-US" sz="1200" b="1" kern="1200" dirty="0">
            <a:solidFill>
              <a:schemeClr val="tx1"/>
            </a:solidFill>
          </a:endParaRPr>
        </a:p>
      </dsp:txBody>
      <dsp:txXfrm>
        <a:off x="5151253" y="2694159"/>
        <a:ext cx="2331191" cy="1071509"/>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4D9E4B-0A66-41B3-AA84-5A5698DE924F}">
      <dsp:nvSpPr>
        <dsp:cNvPr id="0" name=""/>
        <dsp:cNvSpPr/>
      </dsp:nvSpPr>
      <dsp:spPr>
        <a:xfrm>
          <a:off x="994530" y="102956"/>
          <a:ext cx="6607079" cy="1250662"/>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5730" tIns="125730" rIns="125730" bIns="125730" numCol="1" spcCol="1270" anchor="ctr" anchorCtr="0">
          <a:noAutofit/>
        </a:bodyPr>
        <a:lstStyle/>
        <a:p>
          <a:pPr lvl="0" algn="ctr" defTabSz="1466850" rtl="0">
            <a:lnSpc>
              <a:spcPct val="90000"/>
            </a:lnSpc>
            <a:spcBef>
              <a:spcPct val="0"/>
            </a:spcBef>
            <a:spcAft>
              <a:spcPct val="35000"/>
            </a:spcAft>
          </a:pPr>
          <a:r>
            <a:rPr lang="et-EE" sz="3300" kern="1200" dirty="0" smtClean="0"/>
            <a:t>Õppekavad</a:t>
          </a:r>
          <a:br>
            <a:rPr lang="et-EE" sz="3300" kern="1200" dirty="0" smtClean="0"/>
          </a:br>
          <a:r>
            <a:rPr lang="et-EE" sz="3300" kern="1200" dirty="0" smtClean="0"/>
            <a:t>2022/2023. õppeaastal</a:t>
          </a:r>
          <a:endParaRPr lang="et-EE" sz="3300" kern="1200" dirty="0"/>
        </a:p>
      </dsp:txBody>
      <dsp:txXfrm>
        <a:off x="1055582" y="164008"/>
        <a:ext cx="6484975" cy="1128558"/>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058409-3874-4EA3-93C4-671AF18FE6BE}">
      <dsp:nvSpPr>
        <dsp:cNvPr id="0" name=""/>
        <dsp:cNvSpPr/>
      </dsp:nvSpPr>
      <dsp:spPr>
        <a:xfrm>
          <a:off x="0" y="10445"/>
          <a:ext cx="8268162" cy="865800"/>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0970" tIns="140970" rIns="140970" bIns="140970" numCol="1" spcCol="1270" anchor="ctr" anchorCtr="0">
          <a:noAutofit/>
        </a:bodyPr>
        <a:lstStyle/>
        <a:p>
          <a:pPr lvl="0" algn="ctr" defTabSz="1644650" rtl="0">
            <a:lnSpc>
              <a:spcPct val="90000"/>
            </a:lnSpc>
            <a:spcBef>
              <a:spcPct val="0"/>
            </a:spcBef>
            <a:spcAft>
              <a:spcPct val="35000"/>
            </a:spcAft>
          </a:pPr>
          <a:r>
            <a:rPr lang="et-EE" sz="3700" kern="1200" dirty="0" smtClean="0"/>
            <a:t>Mis on koolis hästi?</a:t>
          </a:r>
          <a:endParaRPr lang="et-EE" sz="3700" kern="1200" dirty="0"/>
        </a:p>
      </dsp:txBody>
      <dsp:txXfrm>
        <a:off x="42265" y="52710"/>
        <a:ext cx="8183632" cy="781270"/>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2AC000-DE1D-477B-8977-E040C8F1EA9F}">
      <dsp:nvSpPr>
        <dsp:cNvPr id="0" name=""/>
        <dsp:cNvSpPr/>
      </dsp:nvSpPr>
      <dsp:spPr>
        <a:xfrm>
          <a:off x="1806189" y="2089"/>
          <a:ext cx="2031963" cy="913595"/>
        </a:xfrm>
        <a:prstGeom prst="round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7150" tIns="28575" rIns="57150" bIns="28575" numCol="1" spcCol="1270" anchor="ctr" anchorCtr="0">
          <a:noAutofit/>
        </a:bodyPr>
        <a:lstStyle/>
        <a:p>
          <a:pPr lvl="0" algn="ctr" defTabSz="666750" rtl="0">
            <a:lnSpc>
              <a:spcPct val="90000"/>
            </a:lnSpc>
            <a:spcBef>
              <a:spcPct val="0"/>
            </a:spcBef>
            <a:spcAft>
              <a:spcPct val="35000"/>
            </a:spcAft>
          </a:pPr>
          <a:r>
            <a:rPr lang="et-EE" sz="1500" kern="1200" dirty="0" smtClean="0"/>
            <a:t>Renoveeritud hoone, kus on kvaliteetsed ruumid </a:t>
          </a:r>
          <a:endParaRPr lang="et-EE" sz="1500" kern="1200" dirty="0"/>
        </a:p>
      </dsp:txBody>
      <dsp:txXfrm>
        <a:off x="1850787" y="46687"/>
        <a:ext cx="1942767" cy="824399"/>
      </dsp:txXfrm>
    </dsp:sp>
    <dsp:sp modelId="{0D8DDDD7-715A-4192-A0AA-B00E556634EA}">
      <dsp:nvSpPr>
        <dsp:cNvPr id="0" name=""/>
        <dsp:cNvSpPr/>
      </dsp:nvSpPr>
      <dsp:spPr>
        <a:xfrm>
          <a:off x="1806189" y="961365"/>
          <a:ext cx="2031963" cy="913595"/>
        </a:xfrm>
        <a:prstGeom prst="round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7150" tIns="28575" rIns="57150" bIns="28575" numCol="1" spcCol="1270" anchor="ctr" anchorCtr="0">
          <a:noAutofit/>
        </a:bodyPr>
        <a:lstStyle/>
        <a:p>
          <a:pPr lvl="0" algn="ctr" defTabSz="666750" rtl="0">
            <a:lnSpc>
              <a:spcPct val="90000"/>
            </a:lnSpc>
            <a:spcBef>
              <a:spcPct val="0"/>
            </a:spcBef>
            <a:spcAft>
              <a:spcPct val="35000"/>
            </a:spcAft>
          </a:pPr>
          <a:r>
            <a:rPr lang="et-EE" sz="1500" kern="1200" dirty="0" smtClean="0"/>
            <a:t>Ühtne ja missioonitundeline kollektiiv  </a:t>
          </a:r>
          <a:endParaRPr lang="et-EE" sz="1500" kern="1200" dirty="0"/>
        </a:p>
      </dsp:txBody>
      <dsp:txXfrm>
        <a:off x="1850787" y="1005963"/>
        <a:ext cx="1942767" cy="824399"/>
      </dsp:txXfrm>
    </dsp:sp>
    <dsp:sp modelId="{A29B9421-3432-4023-A3F9-E7EE4EBA3FAF}">
      <dsp:nvSpPr>
        <dsp:cNvPr id="0" name=""/>
        <dsp:cNvSpPr/>
      </dsp:nvSpPr>
      <dsp:spPr>
        <a:xfrm>
          <a:off x="1806189" y="1920641"/>
          <a:ext cx="2031963" cy="913595"/>
        </a:xfrm>
        <a:prstGeom prst="round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7150" tIns="28575" rIns="57150" bIns="28575" numCol="1" spcCol="1270" anchor="ctr" anchorCtr="0">
          <a:noAutofit/>
        </a:bodyPr>
        <a:lstStyle/>
        <a:p>
          <a:pPr lvl="0" algn="ctr" defTabSz="666750" rtl="0">
            <a:lnSpc>
              <a:spcPct val="90000"/>
            </a:lnSpc>
            <a:spcBef>
              <a:spcPct val="0"/>
            </a:spcBef>
            <a:spcAft>
              <a:spcPct val="35000"/>
            </a:spcAft>
          </a:pPr>
          <a:r>
            <a:rPr lang="et-EE" sz="1500" kern="1200" dirty="0" smtClean="0"/>
            <a:t>Head suhted kooli pidaja ja kogukonnaga  </a:t>
          </a:r>
          <a:endParaRPr lang="et-EE" sz="1500" kern="1200" dirty="0"/>
        </a:p>
      </dsp:txBody>
      <dsp:txXfrm>
        <a:off x="1850787" y="1965239"/>
        <a:ext cx="1942767" cy="824399"/>
      </dsp:txXfrm>
    </dsp:sp>
    <dsp:sp modelId="{EE108E50-6410-4F2A-B9A4-0BAB301B158C}">
      <dsp:nvSpPr>
        <dsp:cNvPr id="0" name=""/>
        <dsp:cNvSpPr/>
      </dsp:nvSpPr>
      <dsp:spPr>
        <a:xfrm>
          <a:off x="1806189" y="2879916"/>
          <a:ext cx="2031963" cy="913595"/>
        </a:xfrm>
        <a:prstGeom prst="round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7150" tIns="28575" rIns="57150" bIns="28575" numCol="1" spcCol="1270" anchor="ctr" anchorCtr="0">
          <a:noAutofit/>
        </a:bodyPr>
        <a:lstStyle/>
        <a:p>
          <a:pPr lvl="0" algn="ctr" defTabSz="666750" rtl="0">
            <a:lnSpc>
              <a:spcPct val="90000"/>
            </a:lnSpc>
            <a:spcBef>
              <a:spcPct val="0"/>
            </a:spcBef>
            <a:spcAft>
              <a:spcPct val="35000"/>
            </a:spcAft>
          </a:pPr>
          <a:r>
            <a:rPr lang="et-EE" sz="1500" kern="1200" smtClean="0"/>
            <a:t>Aktiivne esindatus Eesti Muusikakoolide Liidus</a:t>
          </a:r>
          <a:endParaRPr lang="et-EE" sz="1500" kern="1200"/>
        </a:p>
      </dsp:txBody>
      <dsp:txXfrm>
        <a:off x="1850787" y="2924514"/>
        <a:ext cx="1942767" cy="824399"/>
      </dsp:txXfrm>
    </dsp:sp>
    <dsp:sp modelId="{85B89B34-53DC-4131-80F9-3799CE045AA9}">
      <dsp:nvSpPr>
        <dsp:cNvPr id="0" name=""/>
        <dsp:cNvSpPr/>
      </dsp:nvSpPr>
      <dsp:spPr>
        <a:xfrm>
          <a:off x="1806189" y="3839192"/>
          <a:ext cx="2031963" cy="913595"/>
        </a:xfrm>
        <a:prstGeom prst="round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7150" tIns="28575" rIns="57150" bIns="28575" numCol="1" spcCol="1270" anchor="ctr" anchorCtr="0">
          <a:noAutofit/>
        </a:bodyPr>
        <a:lstStyle/>
        <a:p>
          <a:pPr lvl="0" algn="ctr" defTabSz="666750" rtl="0">
            <a:lnSpc>
              <a:spcPct val="90000"/>
            </a:lnSpc>
            <a:spcBef>
              <a:spcPct val="0"/>
            </a:spcBef>
            <a:spcAft>
              <a:spcPct val="35000"/>
            </a:spcAft>
          </a:pPr>
          <a:r>
            <a:rPr lang="et-EE" sz="1500" kern="1200" smtClean="0"/>
            <a:t>Õpe on samaaegselt kõrge kvaliteediga ning paindlik </a:t>
          </a:r>
          <a:endParaRPr lang="et-EE" sz="1500" kern="1200"/>
        </a:p>
      </dsp:txBody>
      <dsp:txXfrm>
        <a:off x="1850787" y="3883790"/>
        <a:ext cx="1942767" cy="824399"/>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F2BFB1-7F0A-47BC-AB20-E1DD45635A4F}">
      <dsp:nvSpPr>
        <dsp:cNvPr id="0" name=""/>
        <dsp:cNvSpPr/>
      </dsp:nvSpPr>
      <dsp:spPr>
        <a:xfrm>
          <a:off x="1867371" y="1276"/>
          <a:ext cx="2100792" cy="743081"/>
        </a:xfrm>
        <a:prstGeom prst="roundRect">
          <a:avLst/>
        </a:prstGeom>
        <a:solidFill>
          <a:schemeClr val="accent1">
            <a:hueOff val="0"/>
            <a:satOff val="0"/>
            <a:lumOff val="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7150" tIns="28575" rIns="57150" bIns="28575" numCol="1" spcCol="1270" anchor="ctr" anchorCtr="0">
          <a:noAutofit/>
        </a:bodyPr>
        <a:lstStyle/>
        <a:p>
          <a:pPr lvl="0" algn="ctr" defTabSz="666750" rtl="0">
            <a:lnSpc>
              <a:spcPct val="90000"/>
            </a:lnSpc>
            <a:spcBef>
              <a:spcPct val="0"/>
            </a:spcBef>
            <a:spcAft>
              <a:spcPct val="35000"/>
            </a:spcAft>
          </a:pPr>
          <a:r>
            <a:rPr lang="et-EE" sz="1500" kern="1200" dirty="0" smtClean="0"/>
            <a:t>Ruumide funktsioonid ja kasutus </a:t>
          </a:r>
          <a:endParaRPr lang="et-EE" sz="1500" kern="1200" dirty="0"/>
        </a:p>
      </dsp:txBody>
      <dsp:txXfrm>
        <a:off x="1903645" y="37550"/>
        <a:ext cx="2028244" cy="670533"/>
      </dsp:txXfrm>
    </dsp:sp>
    <dsp:sp modelId="{7AB4BB0D-9CEA-480D-B68E-D33418F51A6A}">
      <dsp:nvSpPr>
        <dsp:cNvPr id="0" name=""/>
        <dsp:cNvSpPr/>
      </dsp:nvSpPr>
      <dsp:spPr>
        <a:xfrm>
          <a:off x="1867371" y="781512"/>
          <a:ext cx="2100792" cy="743081"/>
        </a:xfrm>
        <a:prstGeom prst="roundRect">
          <a:avLst/>
        </a:prstGeom>
        <a:solidFill>
          <a:schemeClr val="accent1">
            <a:hueOff val="0"/>
            <a:satOff val="0"/>
            <a:lumOff val="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7150" tIns="28575" rIns="57150" bIns="28575" numCol="1" spcCol="1270" anchor="ctr" anchorCtr="0">
          <a:noAutofit/>
        </a:bodyPr>
        <a:lstStyle/>
        <a:p>
          <a:pPr lvl="0" algn="ctr" defTabSz="666750" rtl="0">
            <a:lnSpc>
              <a:spcPct val="90000"/>
            </a:lnSpc>
            <a:spcBef>
              <a:spcPct val="0"/>
            </a:spcBef>
            <a:spcAft>
              <a:spcPct val="35000"/>
            </a:spcAft>
          </a:pPr>
          <a:r>
            <a:rPr lang="et-EE" sz="1500" kern="1200" dirty="0" smtClean="0"/>
            <a:t>Õppekavade kaasaegsus ja mitmekesisus</a:t>
          </a:r>
          <a:endParaRPr lang="et-EE" sz="1500" kern="1200" dirty="0"/>
        </a:p>
      </dsp:txBody>
      <dsp:txXfrm>
        <a:off x="1903645" y="817786"/>
        <a:ext cx="2028244" cy="670533"/>
      </dsp:txXfrm>
    </dsp:sp>
    <dsp:sp modelId="{A7CC2A66-5732-4005-9839-00CAA76F35EC}">
      <dsp:nvSpPr>
        <dsp:cNvPr id="0" name=""/>
        <dsp:cNvSpPr/>
      </dsp:nvSpPr>
      <dsp:spPr>
        <a:xfrm>
          <a:off x="1867371" y="1561748"/>
          <a:ext cx="2100792" cy="743081"/>
        </a:xfrm>
        <a:prstGeom prst="roundRect">
          <a:avLst/>
        </a:prstGeom>
        <a:solidFill>
          <a:schemeClr val="accent1">
            <a:hueOff val="0"/>
            <a:satOff val="0"/>
            <a:lumOff val="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7150" tIns="28575" rIns="57150" bIns="28575" numCol="1" spcCol="1270" anchor="ctr" anchorCtr="0">
          <a:noAutofit/>
        </a:bodyPr>
        <a:lstStyle/>
        <a:p>
          <a:pPr lvl="0" algn="ctr" defTabSz="666750" rtl="0">
            <a:lnSpc>
              <a:spcPct val="90000"/>
            </a:lnSpc>
            <a:spcBef>
              <a:spcPct val="0"/>
            </a:spcBef>
            <a:spcAft>
              <a:spcPct val="35000"/>
            </a:spcAft>
          </a:pPr>
          <a:r>
            <a:rPr lang="et-EE" sz="1500" kern="1200" dirty="0" smtClean="0"/>
            <a:t>Kvaliteetsed õppevahendid</a:t>
          </a:r>
          <a:endParaRPr lang="et-EE" sz="1500" kern="1200" dirty="0"/>
        </a:p>
      </dsp:txBody>
      <dsp:txXfrm>
        <a:off x="1903645" y="1598022"/>
        <a:ext cx="2028244" cy="670533"/>
      </dsp:txXfrm>
    </dsp:sp>
    <dsp:sp modelId="{DAC15121-6D82-48B8-8A51-3E998DA59460}">
      <dsp:nvSpPr>
        <dsp:cNvPr id="0" name=""/>
        <dsp:cNvSpPr/>
      </dsp:nvSpPr>
      <dsp:spPr>
        <a:xfrm>
          <a:off x="1867371" y="2341984"/>
          <a:ext cx="2100792" cy="743081"/>
        </a:xfrm>
        <a:prstGeom prst="roundRect">
          <a:avLst/>
        </a:prstGeom>
        <a:solidFill>
          <a:schemeClr val="accent1">
            <a:hueOff val="0"/>
            <a:satOff val="0"/>
            <a:lumOff val="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7150" tIns="28575" rIns="57150" bIns="28575" numCol="1" spcCol="1270" anchor="ctr" anchorCtr="0">
          <a:noAutofit/>
        </a:bodyPr>
        <a:lstStyle/>
        <a:p>
          <a:pPr lvl="0" algn="ctr" defTabSz="666750" rtl="0">
            <a:lnSpc>
              <a:spcPct val="90000"/>
            </a:lnSpc>
            <a:spcBef>
              <a:spcPct val="0"/>
            </a:spcBef>
            <a:spcAft>
              <a:spcPct val="35000"/>
            </a:spcAft>
          </a:pPr>
          <a:r>
            <a:rPr lang="et-EE" sz="1500" kern="1200" dirty="0" smtClean="0"/>
            <a:t>Koostöö kogukonna teiste organisatsioonidega  </a:t>
          </a:r>
          <a:endParaRPr lang="et-EE" sz="1500" kern="1200" dirty="0"/>
        </a:p>
      </dsp:txBody>
      <dsp:txXfrm>
        <a:off x="1903645" y="2378258"/>
        <a:ext cx="2028244" cy="670533"/>
      </dsp:txXfrm>
    </dsp:sp>
    <dsp:sp modelId="{4CC02DC0-85D7-4F95-880B-C95CD81C68CB}">
      <dsp:nvSpPr>
        <dsp:cNvPr id="0" name=""/>
        <dsp:cNvSpPr/>
      </dsp:nvSpPr>
      <dsp:spPr>
        <a:xfrm>
          <a:off x="1867371" y="3122219"/>
          <a:ext cx="2100792" cy="743081"/>
        </a:xfrm>
        <a:prstGeom prst="roundRect">
          <a:avLst/>
        </a:prstGeom>
        <a:solidFill>
          <a:schemeClr val="accent1">
            <a:hueOff val="0"/>
            <a:satOff val="0"/>
            <a:lumOff val="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7150" tIns="28575" rIns="57150" bIns="28575" numCol="1" spcCol="1270" anchor="ctr" anchorCtr="0">
          <a:noAutofit/>
        </a:bodyPr>
        <a:lstStyle/>
        <a:p>
          <a:pPr lvl="0" algn="ctr" defTabSz="666750" rtl="0">
            <a:lnSpc>
              <a:spcPct val="90000"/>
            </a:lnSpc>
            <a:spcBef>
              <a:spcPct val="0"/>
            </a:spcBef>
            <a:spcAft>
              <a:spcPct val="35000"/>
            </a:spcAft>
          </a:pPr>
          <a:r>
            <a:rPr lang="et-EE" sz="1500" kern="1200" dirty="0" smtClean="0"/>
            <a:t>Õpetajate koormuse jaotus </a:t>
          </a:r>
          <a:endParaRPr lang="et-EE" sz="1500" kern="1200" dirty="0"/>
        </a:p>
      </dsp:txBody>
      <dsp:txXfrm>
        <a:off x="1903645" y="3158493"/>
        <a:ext cx="2028244" cy="670533"/>
      </dsp:txXfrm>
    </dsp:sp>
    <dsp:sp modelId="{0EDC8CA3-6778-4718-BC8A-C6DD4036CF7E}">
      <dsp:nvSpPr>
        <dsp:cNvPr id="0" name=""/>
        <dsp:cNvSpPr/>
      </dsp:nvSpPr>
      <dsp:spPr>
        <a:xfrm>
          <a:off x="1867371" y="3902455"/>
          <a:ext cx="2100792" cy="743081"/>
        </a:xfrm>
        <a:prstGeom prst="roundRect">
          <a:avLst/>
        </a:prstGeom>
        <a:solidFill>
          <a:schemeClr val="accent1">
            <a:hueOff val="0"/>
            <a:satOff val="0"/>
            <a:lumOff val="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7150" tIns="28575" rIns="57150" bIns="28575" numCol="1" spcCol="1270" anchor="ctr" anchorCtr="0">
          <a:noAutofit/>
        </a:bodyPr>
        <a:lstStyle/>
        <a:p>
          <a:pPr lvl="0" algn="ctr" defTabSz="666750" rtl="0">
            <a:lnSpc>
              <a:spcPct val="90000"/>
            </a:lnSpc>
            <a:spcBef>
              <a:spcPct val="0"/>
            </a:spcBef>
            <a:spcAft>
              <a:spcPct val="35000"/>
            </a:spcAft>
          </a:pPr>
          <a:r>
            <a:rPr lang="et-EE" sz="1500" kern="1200" smtClean="0"/>
            <a:t>Andekate laste õpetamise süsteem</a:t>
          </a:r>
          <a:endParaRPr lang="et-EE" sz="1500" kern="1200"/>
        </a:p>
      </dsp:txBody>
      <dsp:txXfrm>
        <a:off x="1903645" y="3938729"/>
        <a:ext cx="2028244" cy="670533"/>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C12098-06FE-4267-A5D9-297F6C250329}">
      <dsp:nvSpPr>
        <dsp:cNvPr id="0" name=""/>
        <dsp:cNvSpPr/>
      </dsp:nvSpPr>
      <dsp:spPr>
        <a:xfrm>
          <a:off x="0" y="151"/>
          <a:ext cx="8828116" cy="2256647"/>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endParaRPr lang="et-EE" sz="2400" kern="1200" dirty="0" smtClean="0"/>
        </a:p>
        <a:p>
          <a:pPr lvl="0" algn="ctr" defTabSz="1066800" rtl="0">
            <a:lnSpc>
              <a:spcPct val="90000"/>
            </a:lnSpc>
            <a:spcBef>
              <a:spcPct val="0"/>
            </a:spcBef>
            <a:spcAft>
              <a:spcPct val="35000"/>
            </a:spcAft>
          </a:pPr>
          <a:r>
            <a:rPr lang="et-EE" sz="2800" kern="1200" dirty="0" smtClean="0"/>
            <a:t>Meie kool arvudes</a:t>
          </a:r>
        </a:p>
        <a:p>
          <a:pPr lvl="0" algn="ctr" defTabSz="1066800" rtl="0">
            <a:lnSpc>
              <a:spcPct val="90000"/>
            </a:lnSpc>
            <a:spcBef>
              <a:spcPct val="0"/>
            </a:spcBef>
            <a:spcAft>
              <a:spcPct val="35000"/>
            </a:spcAft>
          </a:pPr>
          <a:r>
            <a:rPr lang="et-EE" sz="1800" kern="1200" dirty="0" smtClean="0"/>
            <a:t> </a:t>
          </a:r>
          <a:br>
            <a:rPr lang="et-EE" sz="1800" kern="1200" dirty="0" smtClean="0"/>
          </a:br>
          <a:r>
            <a:rPr lang="et-EE" sz="1800" kern="1200" dirty="0" smtClean="0"/>
            <a:t>Muusikaosakonda astunuid: 551 õpilast</a:t>
          </a:r>
          <a:br>
            <a:rPr lang="et-EE" sz="1800" kern="1200" dirty="0" smtClean="0"/>
          </a:br>
          <a:r>
            <a:rPr lang="et-EE" sz="1800" kern="1200" dirty="0" smtClean="0"/>
            <a:t>lõpetanuid: 137, neist 4 kahel huvialal, kustutatud nimekirjast 339</a:t>
          </a:r>
        </a:p>
        <a:p>
          <a:pPr lvl="0" algn="ctr" defTabSz="1066800" rtl="0">
            <a:lnSpc>
              <a:spcPct val="90000"/>
            </a:lnSpc>
            <a:spcBef>
              <a:spcPct val="0"/>
            </a:spcBef>
            <a:spcAft>
              <a:spcPct val="35000"/>
            </a:spcAft>
          </a:pPr>
          <a:r>
            <a:rPr lang="et-EE" sz="1800" kern="1200" dirty="0" smtClean="0"/>
            <a:t>hetkel õpilasi 75.</a:t>
          </a:r>
        </a:p>
        <a:p>
          <a:pPr lvl="0" algn="ctr" defTabSz="1066800" rtl="0">
            <a:lnSpc>
              <a:spcPct val="90000"/>
            </a:lnSpc>
            <a:spcBef>
              <a:spcPct val="0"/>
            </a:spcBef>
            <a:spcAft>
              <a:spcPct val="35000"/>
            </a:spcAft>
          </a:pPr>
          <a:r>
            <a:rPr lang="et-EE" sz="1800" kern="1200" dirty="0" smtClean="0"/>
            <a:t>Kunstiosakonda astunuid: 561, neist hetkel nimekirjas 23</a:t>
          </a:r>
          <a:br>
            <a:rPr lang="et-EE" sz="1800" kern="1200" dirty="0" smtClean="0"/>
          </a:br>
          <a:endParaRPr lang="et-EE" sz="1800" kern="1200" dirty="0"/>
        </a:p>
      </dsp:txBody>
      <dsp:txXfrm>
        <a:off x="110160" y="110311"/>
        <a:ext cx="8607796" cy="2036327"/>
      </dsp:txXfrm>
    </dsp:sp>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06951F-D783-4EF5-81B0-16F63DEC5939}">
      <dsp:nvSpPr>
        <dsp:cNvPr id="0" name=""/>
        <dsp:cNvSpPr/>
      </dsp:nvSpPr>
      <dsp:spPr>
        <a:xfrm>
          <a:off x="0" y="195607"/>
          <a:ext cx="8596668" cy="1389960"/>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7160" tIns="137160" rIns="137160" bIns="137160" numCol="1" spcCol="1270" anchor="ctr" anchorCtr="0">
          <a:noAutofit/>
        </a:bodyPr>
        <a:lstStyle/>
        <a:p>
          <a:pPr lvl="0" algn="l" defTabSz="1600200" rtl="0">
            <a:lnSpc>
              <a:spcPct val="90000"/>
            </a:lnSpc>
            <a:spcBef>
              <a:spcPct val="0"/>
            </a:spcBef>
            <a:spcAft>
              <a:spcPct val="35000"/>
            </a:spcAft>
          </a:pPr>
          <a:r>
            <a:rPr lang="et-EE" sz="3600" kern="1200" dirty="0" smtClean="0"/>
            <a:t>Ikka aastad arvudes … </a:t>
          </a:r>
          <a:br>
            <a:rPr lang="et-EE" sz="3600" kern="1200" dirty="0" smtClean="0"/>
          </a:br>
          <a:r>
            <a:rPr lang="et-EE" sz="3600" kern="1200" dirty="0" smtClean="0"/>
            <a:t>Aasta, alustas õpinguid, lõpetanuid 137</a:t>
          </a:r>
          <a:endParaRPr lang="et-EE" sz="3600" kern="1200" dirty="0"/>
        </a:p>
      </dsp:txBody>
      <dsp:txXfrm>
        <a:off x="67852" y="263459"/>
        <a:ext cx="8460964" cy="125425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536BAF-3003-40BF-9C79-D4F900A3ACD8}">
      <dsp:nvSpPr>
        <dsp:cNvPr id="0" name=""/>
        <dsp:cNvSpPr/>
      </dsp:nvSpPr>
      <dsp:spPr>
        <a:xfrm>
          <a:off x="0" y="5055"/>
          <a:ext cx="8592358" cy="912600"/>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8590" tIns="148590" rIns="148590" bIns="148590" numCol="1" spcCol="1270" anchor="ctr" anchorCtr="0">
          <a:noAutofit/>
        </a:bodyPr>
        <a:lstStyle/>
        <a:p>
          <a:pPr lvl="0" algn="ctr" defTabSz="1733550" rtl="0">
            <a:lnSpc>
              <a:spcPct val="90000"/>
            </a:lnSpc>
            <a:spcBef>
              <a:spcPct val="0"/>
            </a:spcBef>
            <a:spcAft>
              <a:spcPct val="35000"/>
            </a:spcAft>
          </a:pPr>
          <a:r>
            <a:rPr lang="et-EE" sz="3900" kern="1200" dirty="0" smtClean="0"/>
            <a:t>Kooli eesmärgid</a:t>
          </a:r>
          <a:endParaRPr lang="et-EE" sz="3900" kern="1200" dirty="0"/>
        </a:p>
      </dsp:txBody>
      <dsp:txXfrm>
        <a:off x="44549" y="49604"/>
        <a:ext cx="8503260" cy="823502"/>
      </dsp:txXfrm>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D21C26-3F3E-4E68-A8F4-8F30F81C6E43}">
      <dsp:nvSpPr>
        <dsp:cNvPr id="0" name=""/>
        <dsp:cNvSpPr/>
      </dsp:nvSpPr>
      <dsp:spPr>
        <a:xfrm>
          <a:off x="0" y="215800"/>
          <a:ext cx="8596668" cy="889200"/>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4780" tIns="144780" rIns="144780" bIns="144780" numCol="1" spcCol="1270" anchor="ctr" anchorCtr="0">
          <a:noAutofit/>
        </a:bodyPr>
        <a:lstStyle/>
        <a:p>
          <a:pPr lvl="0" algn="l" defTabSz="1689100" rtl="0">
            <a:lnSpc>
              <a:spcPct val="90000"/>
            </a:lnSpc>
            <a:spcBef>
              <a:spcPct val="0"/>
            </a:spcBef>
            <a:spcAft>
              <a:spcPct val="35000"/>
            </a:spcAft>
          </a:pPr>
          <a:r>
            <a:rPr lang="et-EE" sz="3800" kern="1200" dirty="0" smtClean="0"/>
            <a:t>Mida võiksime koolis paremaks muuta</a:t>
          </a:r>
          <a:endParaRPr lang="et-EE" sz="3800" kern="1200" dirty="0"/>
        </a:p>
      </dsp:txBody>
      <dsp:txXfrm>
        <a:off x="43407" y="259207"/>
        <a:ext cx="8509854" cy="802386"/>
      </dsp:txXfrm>
    </dsp:sp>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65F69E-2220-4492-8428-46F7A56196E7}">
      <dsp:nvSpPr>
        <dsp:cNvPr id="0" name=""/>
        <dsp:cNvSpPr/>
      </dsp:nvSpPr>
      <dsp:spPr>
        <a:xfrm>
          <a:off x="0" y="150528"/>
          <a:ext cx="8919556" cy="9126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733550" rtl="0">
            <a:lnSpc>
              <a:spcPct val="90000"/>
            </a:lnSpc>
            <a:spcBef>
              <a:spcPct val="0"/>
            </a:spcBef>
            <a:spcAft>
              <a:spcPct val="35000"/>
            </a:spcAft>
          </a:pPr>
          <a:r>
            <a:rPr lang="et-EE" sz="3900" kern="1200" dirty="0" smtClean="0">
              <a:solidFill>
                <a:schemeClr val="tx1"/>
              </a:solidFill>
            </a:rPr>
            <a:t>Mida võiksime koolis paremaks muuta</a:t>
          </a:r>
          <a:endParaRPr lang="et-EE" sz="3900" kern="1200" dirty="0">
            <a:solidFill>
              <a:schemeClr val="tx1"/>
            </a:solidFill>
          </a:endParaRPr>
        </a:p>
      </dsp:txBody>
      <dsp:txXfrm>
        <a:off x="44549" y="195077"/>
        <a:ext cx="8830458" cy="82350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238497-5892-4F3D-93CE-950D2294C8E0}">
      <dsp:nvSpPr>
        <dsp:cNvPr id="0" name=""/>
        <dsp:cNvSpPr/>
      </dsp:nvSpPr>
      <dsp:spPr>
        <a:xfrm>
          <a:off x="372214" y="0"/>
          <a:ext cx="5336771" cy="5336771"/>
        </a:xfrm>
        <a:prstGeom prst="triangl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EA9E7E7-B132-4A7F-8788-B02BEA2A0D91}">
      <dsp:nvSpPr>
        <dsp:cNvPr id="0" name=""/>
        <dsp:cNvSpPr/>
      </dsp:nvSpPr>
      <dsp:spPr>
        <a:xfrm>
          <a:off x="1068616" y="535553"/>
          <a:ext cx="7355700" cy="1047330"/>
        </a:xfrm>
        <a:prstGeom prst="roundRect">
          <a:avLst/>
        </a:prstGeom>
        <a:solidFill>
          <a:schemeClr val="lt1">
            <a:alpha val="90000"/>
            <a:hueOff val="0"/>
            <a:satOff val="0"/>
            <a:lumOff val="0"/>
            <a:alphaOff val="0"/>
          </a:schemeClr>
        </a:solidFill>
        <a:ln w="19050" cap="rnd" cmpd="sng" algn="ctr">
          <a:solidFill>
            <a:schemeClr val="accent2">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t-EE" sz="1600" kern="1200" dirty="0" smtClean="0"/>
            <a:t>Muusikaline ja kunstialane põhi(huvi)haridus on Eesti regioonide muusika- ja kunstielu alus, muusika- ja kunstihariduse kõige laiem osa. </a:t>
          </a:r>
          <a:endParaRPr lang="et-EE" sz="1600" kern="1200" dirty="0"/>
        </a:p>
      </dsp:txBody>
      <dsp:txXfrm>
        <a:off x="1119742" y="586679"/>
        <a:ext cx="7253448" cy="945078"/>
      </dsp:txXfrm>
    </dsp:sp>
    <dsp:sp modelId="{C7B19287-6597-4851-9A6E-62E78B82CD9B}">
      <dsp:nvSpPr>
        <dsp:cNvPr id="0" name=""/>
        <dsp:cNvSpPr/>
      </dsp:nvSpPr>
      <dsp:spPr>
        <a:xfrm>
          <a:off x="3040599" y="1644421"/>
          <a:ext cx="3468901" cy="505012"/>
        </a:xfrm>
        <a:prstGeom prst="roundRect">
          <a:avLst/>
        </a:prstGeom>
        <a:solidFill>
          <a:schemeClr val="lt1">
            <a:alpha val="90000"/>
            <a:hueOff val="0"/>
            <a:satOff val="0"/>
            <a:lumOff val="0"/>
            <a:alphaOff val="0"/>
          </a:schemeClr>
        </a:solidFill>
        <a:ln w="19050" cap="rnd" cmpd="sng" algn="ctr">
          <a:solidFill>
            <a:schemeClr val="accent2">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t-EE" sz="1600" b="1" kern="1200" dirty="0" smtClean="0"/>
            <a:t>Huvikoolide tegevusel on kolm peamist eesmärki: </a:t>
          </a:r>
          <a:endParaRPr lang="et-EE" sz="1600" b="1" kern="1200" dirty="0"/>
        </a:p>
      </dsp:txBody>
      <dsp:txXfrm>
        <a:off x="3065252" y="1669074"/>
        <a:ext cx="3419595" cy="455706"/>
      </dsp:txXfrm>
    </dsp:sp>
    <dsp:sp modelId="{1DB8FCFD-3B83-4986-855A-768302345D89}">
      <dsp:nvSpPr>
        <dsp:cNvPr id="0" name=""/>
        <dsp:cNvSpPr/>
      </dsp:nvSpPr>
      <dsp:spPr>
        <a:xfrm>
          <a:off x="2434409" y="2212560"/>
          <a:ext cx="4681282" cy="505012"/>
        </a:xfrm>
        <a:prstGeom prst="roundRect">
          <a:avLst/>
        </a:prstGeom>
        <a:solidFill>
          <a:schemeClr val="lt1">
            <a:alpha val="90000"/>
            <a:hueOff val="0"/>
            <a:satOff val="0"/>
            <a:lumOff val="0"/>
            <a:alphaOff val="0"/>
          </a:schemeClr>
        </a:solidFill>
        <a:ln w="19050" cap="rnd" cmpd="sng" algn="ctr">
          <a:solidFill>
            <a:schemeClr val="accent2">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t-EE" sz="1600" kern="1200" dirty="0" smtClean="0"/>
            <a:t>professionaalsele muusika- ja kunstitegevusele jätkusuutlikkuse tagamine; </a:t>
          </a:r>
          <a:endParaRPr lang="et-EE" sz="1600" kern="1200" dirty="0"/>
        </a:p>
      </dsp:txBody>
      <dsp:txXfrm>
        <a:off x="2459062" y="2237213"/>
        <a:ext cx="4631976" cy="455706"/>
      </dsp:txXfrm>
    </dsp:sp>
    <dsp:sp modelId="{7D4A8A90-0D04-4BAD-A811-76202C32600C}">
      <dsp:nvSpPr>
        <dsp:cNvPr id="0" name=""/>
        <dsp:cNvSpPr/>
      </dsp:nvSpPr>
      <dsp:spPr>
        <a:xfrm>
          <a:off x="3034806" y="2780699"/>
          <a:ext cx="3468901" cy="505012"/>
        </a:xfrm>
        <a:prstGeom prst="roundRect">
          <a:avLst/>
        </a:prstGeom>
        <a:solidFill>
          <a:schemeClr val="lt1">
            <a:alpha val="90000"/>
            <a:hueOff val="0"/>
            <a:satOff val="0"/>
            <a:lumOff val="0"/>
            <a:alphaOff val="0"/>
          </a:schemeClr>
        </a:solidFill>
        <a:ln w="19050" cap="rnd" cmpd="sng" algn="ctr">
          <a:solidFill>
            <a:schemeClr val="accent2">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t-EE" sz="1600" kern="1200" dirty="0" smtClean="0"/>
            <a:t>huvihariduse kvaliteedi tõstmine; </a:t>
          </a:r>
          <a:endParaRPr lang="et-EE" sz="1600" kern="1200" dirty="0"/>
        </a:p>
      </dsp:txBody>
      <dsp:txXfrm>
        <a:off x="3059459" y="2805352"/>
        <a:ext cx="3419595" cy="455706"/>
      </dsp:txXfrm>
    </dsp:sp>
    <dsp:sp modelId="{B53F989B-AE95-4FC1-B48E-2959EADEC6FF}">
      <dsp:nvSpPr>
        <dsp:cNvPr id="0" name=""/>
        <dsp:cNvSpPr/>
      </dsp:nvSpPr>
      <dsp:spPr>
        <a:xfrm>
          <a:off x="3040599" y="3348839"/>
          <a:ext cx="3468901" cy="505012"/>
        </a:xfrm>
        <a:prstGeom prst="roundRect">
          <a:avLst/>
        </a:prstGeom>
        <a:solidFill>
          <a:schemeClr val="lt1">
            <a:alpha val="90000"/>
            <a:hueOff val="0"/>
            <a:satOff val="0"/>
            <a:lumOff val="0"/>
            <a:alphaOff val="0"/>
          </a:schemeClr>
        </a:solidFill>
        <a:ln w="19050" cap="rnd" cmpd="sng" algn="ctr">
          <a:solidFill>
            <a:schemeClr val="accent2">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t-EE" sz="1600" kern="1200" dirty="0" smtClean="0"/>
            <a:t>õppurite muusikalise ja kunstialase maitse kujundamine; </a:t>
          </a:r>
          <a:endParaRPr lang="et-EE" sz="1600" kern="1200" dirty="0"/>
        </a:p>
      </dsp:txBody>
      <dsp:txXfrm>
        <a:off x="3065252" y="3373492"/>
        <a:ext cx="3419595" cy="455706"/>
      </dsp:txXfrm>
    </dsp:sp>
    <dsp:sp modelId="{A8C5F289-BDDA-474F-BAA1-1DE060BB7464}">
      <dsp:nvSpPr>
        <dsp:cNvPr id="0" name=""/>
        <dsp:cNvSpPr/>
      </dsp:nvSpPr>
      <dsp:spPr>
        <a:xfrm>
          <a:off x="2226587" y="3916979"/>
          <a:ext cx="5096925" cy="822701"/>
        </a:xfrm>
        <a:prstGeom prst="roundRect">
          <a:avLst/>
        </a:prstGeom>
        <a:solidFill>
          <a:schemeClr val="lt1">
            <a:alpha val="90000"/>
            <a:hueOff val="0"/>
            <a:satOff val="0"/>
            <a:lumOff val="0"/>
            <a:alphaOff val="0"/>
          </a:schemeClr>
        </a:solidFill>
        <a:ln w="19050" cap="rnd" cmpd="sng" algn="ctr">
          <a:solidFill>
            <a:schemeClr val="accent2">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t-EE" sz="1600" kern="1200" dirty="0" smtClean="0"/>
            <a:t>ja vastavalt nendele suundadele peab huvikooli koht haridus- ja kultuurimaastikul olema konkretiseeritud ja väärtustatud. </a:t>
          </a:r>
          <a:endParaRPr lang="et-EE" sz="1600" kern="1200" dirty="0"/>
        </a:p>
      </dsp:txBody>
      <dsp:txXfrm>
        <a:off x="2266748" y="3957140"/>
        <a:ext cx="5016603" cy="74237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125BE1-FD9D-4D91-AFEC-A1547BE09B54}">
      <dsp:nvSpPr>
        <dsp:cNvPr id="0" name=""/>
        <dsp:cNvSpPr/>
      </dsp:nvSpPr>
      <dsp:spPr>
        <a:xfrm>
          <a:off x="0" y="6758"/>
          <a:ext cx="8675487" cy="585000"/>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0" tIns="95250" rIns="95250" bIns="95250" numCol="1" spcCol="1270" anchor="ctr" anchorCtr="0">
          <a:noAutofit/>
        </a:bodyPr>
        <a:lstStyle/>
        <a:p>
          <a:pPr lvl="0" algn="ctr" defTabSz="1111250" rtl="0">
            <a:lnSpc>
              <a:spcPct val="90000"/>
            </a:lnSpc>
            <a:spcBef>
              <a:spcPct val="0"/>
            </a:spcBef>
            <a:spcAft>
              <a:spcPct val="35000"/>
            </a:spcAft>
          </a:pPr>
          <a:r>
            <a:rPr lang="et-EE" sz="2500" b="0" kern="1200" dirty="0" smtClean="0"/>
            <a:t>Uuendatava arengukava lähtealused</a:t>
          </a:r>
          <a:endParaRPr lang="et-EE" sz="2500" kern="1200" dirty="0"/>
        </a:p>
      </dsp:txBody>
      <dsp:txXfrm>
        <a:off x="28557" y="35315"/>
        <a:ext cx="8618373" cy="52788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2FAAE0-7D57-48AF-AA96-7FD28AEEB7BD}">
      <dsp:nvSpPr>
        <dsp:cNvPr id="0" name=""/>
        <dsp:cNvSpPr/>
      </dsp:nvSpPr>
      <dsp:spPr>
        <a:xfrm>
          <a:off x="862237" y="0"/>
          <a:ext cx="5627716" cy="5627716"/>
        </a:xfrm>
        <a:prstGeom prst="triangl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3163446-D82E-4E7E-8576-E30781B2AF5C}">
      <dsp:nvSpPr>
        <dsp:cNvPr id="0" name=""/>
        <dsp:cNvSpPr/>
      </dsp:nvSpPr>
      <dsp:spPr>
        <a:xfrm>
          <a:off x="3676095" y="563321"/>
          <a:ext cx="3658015" cy="571564"/>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t-EE" sz="1400" kern="1200" smtClean="0"/>
            <a:t>EV Haridusseadus, Huvikooli seadus </a:t>
          </a:r>
          <a:endParaRPr lang="et-EE" sz="1400" kern="1200"/>
        </a:p>
      </dsp:txBody>
      <dsp:txXfrm>
        <a:off x="3703996" y="591222"/>
        <a:ext cx="3602213" cy="515762"/>
      </dsp:txXfrm>
    </dsp:sp>
    <dsp:sp modelId="{53A60D63-140E-42C5-9FD5-5FB8650F5E9F}">
      <dsp:nvSpPr>
        <dsp:cNvPr id="0" name=""/>
        <dsp:cNvSpPr/>
      </dsp:nvSpPr>
      <dsp:spPr>
        <a:xfrm>
          <a:off x="3676095" y="1206331"/>
          <a:ext cx="3658015" cy="571564"/>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t-EE" sz="1400" kern="1200" smtClean="0"/>
            <a:t>Noorsootööseadus </a:t>
          </a:r>
          <a:endParaRPr lang="et-EE" sz="1400" kern="1200"/>
        </a:p>
      </dsp:txBody>
      <dsp:txXfrm>
        <a:off x="3703996" y="1234232"/>
        <a:ext cx="3602213" cy="515762"/>
      </dsp:txXfrm>
    </dsp:sp>
    <dsp:sp modelId="{4954E6A6-3DA5-4766-A6ED-47DB8A5DBA4E}">
      <dsp:nvSpPr>
        <dsp:cNvPr id="0" name=""/>
        <dsp:cNvSpPr/>
      </dsp:nvSpPr>
      <dsp:spPr>
        <a:xfrm>
          <a:off x="3676095" y="1849342"/>
          <a:ext cx="3658015" cy="571564"/>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t-EE" sz="1400" kern="1200" smtClean="0"/>
            <a:t>Täiskasvanute koolituse seadus </a:t>
          </a:r>
          <a:endParaRPr lang="et-EE" sz="1400" kern="1200"/>
        </a:p>
      </dsp:txBody>
      <dsp:txXfrm>
        <a:off x="3703996" y="1877243"/>
        <a:ext cx="3602213" cy="515762"/>
      </dsp:txXfrm>
    </dsp:sp>
    <dsp:sp modelId="{AFA3EE5B-A7EF-47C7-B610-3F5B3461FF7F}">
      <dsp:nvSpPr>
        <dsp:cNvPr id="0" name=""/>
        <dsp:cNvSpPr/>
      </dsp:nvSpPr>
      <dsp:spPr>
        <a:xfrm>
          <a:off x="3676095" y="2492352"/>
          <a:ext cx="3658015" cy="571564"/>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t-EE" sz="1400" kern="1200" smtClean="0"/>
            <a:t>Huviharidusstandard Haridus- ja noortevaldkonna arengukavad (2021-2035) </a:t>
          </a:r>
          <a:endParaRPr lang="et-EE" sz="1400" kern="1200"/>
        </a:p>
      </dsp:txBody>
      <dsp:txXfrm>
        <a:off x="3703996" y="2520253"/>
        <a:ext cx="3602213" cy="515762"/>
      </dsp:txXfrm>
    </dsp:sp>
    <dsp:sp modelId="{D1433F55-3212-48BC-9C18-FB1789B3BF6E}">
      <dsp:nvSpPr>
        <dsp:cNvPr id="0" name=""/>
        <dsp:cNvSpPr/>
      </dsp:nvSpPr>
      <dsp:spPr>
        <a:xfrm>
          <a:off x="3676095" y="3135363"/>
          <a:ext cx="3658015" cy="571564"/>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t-EE" sz="1400" kern="1200" smtClean="0"/>
            <a:t>Kultuuripoliitika põhialused 2020</a:t>
          </a:r>
          <a:endParaRPr lang="et-EE" sz="1400" kern="1200"/>
        </a:p>
      </dsp:txBody>
      <dsp:txXfrm>
        <a:off x="3703996" y="3163264"/>
        <a:ext cx="3602213" cy="515762"/>
      </dsp:txXfrm>
    </dsp:sp>
    <dsp:sp modelId="{56B404DA-068D-4D22-A5DD-974BE43288D8}">
      <dsp:nvSpPr>
        <dsp:cNvPr id="0" name=""/>
        <dsp:cNvSpPr/>
      </dsp:nvSpPr>
      <dsp:spPr>
        <a:xfrm>
          <a:off x="3676095" y="3778373"/>
          <a:ext cx="3658015" cy="571564"/>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t-EE" sz="1400" kern="1200" smtClean="0"/>
            <a:t>Kadrina valla  arengukava 2013-2025</a:t>
          </a:r>
          <a:endParaRPr lang="et-EE" sz="1400" kern="1200"/>
        </a:p>
      </dsp:txBody>
      <dsp:txXfrm>
        <a:off x="3703996" y="3806274"/>
        <a:ext cx="3602213" cy="515762"/>
      </dsp:txXfrm>
    </dsp:sp>
    <dsp:sp modelId="{409007B4-C133-45F2-A0AD-5E863597DCA4}">
      <dsp:nvSpPr>
        <dsp:cNvPr id="0" name=""/>
        <dsp:cNvSpPr/>
      </dsp:nvSpPr>
      <dsp:spPr>
        <a:xfrm>
          <a:off x="3676095" y="4421384"/>
          <a:ext cx="3658015" cy="571564"/>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t-EE" sz="1400" kern="1200" smtClean="0"/>
            <a:t>Kadrina Kunstidekooli arengukava 2016-2025</a:t>
          </a:r>
          <a:endParaRPr lang="et-EE" sz="1400" kern="1200"/>
        </a:p>
      </dsp:txBody>
      <dsp:txXfrm>
        <a:off x="3703996" y="4449285"/>
        <a:ext cx="3602213" cy="51576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41D7F3-9A7E-4D44-BA2C-CA6CDC4E63C9}">
      <dsp:nvSpPr>
        <dsp:cNvPr id="0" name=""/>
        <dsp:cNvSpPr/>
      </dsp:nvSpPr>
      <dsp:spPr>
        <a:xfrm>
          <a:off x="259355" y="0"/>
          <a:ext cx="2859578" cy="2859578"/>
        </a:xfrm>
        <a:prstGeom prst="triangl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D66BECA-F4B1-40B9-AE10-1AE9AE07FBAF}">
      <dsp:nvSpPr>
        <dsp:cNvPr id="0" name=""/>
        <dsp:cNvSpPr/>
      </dsp:nvSpPr>
      <dsp:spPr>
        <a:xfrm>
          <a:off x="1787054" y="741602"/>
          <a:ext cx="6259667" cy="1445871"/>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4790" tIns="224790" rIns="224790" bIns="224790" numCol="1" spcCol="1270" anchor="ctr" anchorCtr="0">
          <a:noAutofit/>
        </a:bodyPr>
        <a:lstStyle/>
        <a:p>
          <a:pPr lvl="0" algn="ctr" defTabSz="2622550" rtl="0">
            <a:lnSpc>
              <a:spcPct val="90000"/>
            </a:lnSpc>
            <a:spcBef>
              <a:spcPct val="0"/>
            </a:spcBef>
            <a:spcAft>
              <a:spcPct val="35000"/>
            </a:spcAft>
          </a:pPr>
          <a:r>
            <a:rPr lang="et-EE" sz="5900" kern="1200" dirty="0" smtClean="0"/>
            <a:t>Kuidas kõik algas</a:t>
          </a:r>
          <a:endParaRPr lang="et-EE" sz="5900" kern="1200" dirty="0"/>
        </a:p>
      </dsp:txBody>
      <dsp:txXfrm>
        <a:off x="1857636" y="812184"/>
        <a:ext cx="6118503" cy="130470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E26AD-51D0-44E4-8FB4-C9E63DF22D47}">
      <dsp:nvSpPr>
        <dsp:cNvPr id="0" name=""/>
        <dsp:cNvSpPr/>
      </dsp:nvSpPr>
      <dsp:spPr>
        <a:xfrm>
          <a:off x="0" y="9302"/>
          <a:ext cx="8645236" cy="1003860"/>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060" tIns="99060" rIns="99060" bIns="99060" numCol="1" spcCol="1270" anchor="ctr" anchorCtr="0">
          <a:noAutofit/>
        </a:bodyPr>
        <a:lstStyle/>
        <a:p>
          <a:pPr lvl="0" algn="ctr" defTabSz="1155700" rtl="0">
            <a:lnSpc>
              <a:spcPct val="90000"/>
            </a:lnSpc>
            <a:spcBef>
              <a:spcPct val="0"/>
            </a:spcBef>
            <a:spcAft>
              <a:spcPct val="35000"/>
            </a:spcAft>
          </a:pPr>
          <a:r>
            <a:rPr lang="et-EE" sz="2600" kern="1200" dirty="0" smtClean="0"/>
            <a:t>Kui jätkusuutlik on meie  valla huvikool? </a:t>
          </a:r>
          <a:br>
            <a:rPr lang="et-EE" sz="2600" kern="1200" dirty="0" smtClean="0"/>
          </a:br>
          <a:r>
            <a:rPr lang="et-EE" sz="2600" kern="1200" dirty="0" smtClean="0"/>
            <a:t>Mida on selleks vaja?</a:t>
          </a:r>
          <a:endParaRPr lang="et-EE" sz="2600" kern="1200" dirty="0"/>
        </a:p>
      </dsp:txBody>
      <dsp:txXfrm>
        <a:off x="49004" y="58306"/>
        <a:ext cx="8547228" cy="90585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2174BB-B85C-470F-9EA3-2FAF65DD0EAF}">
      <dsp:nvSpPr>
        <dsp:cNvPr id="0" name=""/>
        <dsp:cNvSpPr/>
      </dsp:nvSpPr>
      <dsp:spPr>
        <a:xfrm>
          <a:off x="0" y="0"/>
          <a:ext cx="8500918" cy="1123199"/>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2880" tIns="182880" rIns="182880" bIns="182880" numCol="1" spcCol="1270" anchor="ctr" anchorCtr="0">
          <a:noAutofit/>
        </a:bodyPr>
        <a:lstStyle/>
        <a:p>
          <a:pPr lvl="0" algn="ctr" defTabSz="2133600" rtl="0">
            <a:lnSpc>
              <a:spcPct val="90000"/>
            </a:lnSpc>
            <a:spcBef>
              <a:spcPct val="0"/>
            </a:spcBef>
            <a:spcAft>
              <a:spcPct val="35000"/>
            </a:spcAft>
          </a:pPr>
          <a:r>
            <a:rPr lang="et-EE" sz="4800" kern="1200" dirty="0" smtClean="0"/>
            <a:t>Kes on meie kooli õpetajad?</a:t>
          </a:r>
          <a:endParaRPr lang="et-EE" sz="4800" kern="1200" dirty="0"/>
        </a:p>
      </dsp:txBody>
      <dsp:txXfrm>
        <a:off x="54830" y="54830"/>
        <a:ext cx="8391258" cy="1013539"/>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3.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2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7.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itelslaid">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t-EE" smtClean="0"/>
              <a:t>Muutke pealkirja laadi</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t-EE" smtClean="0"/>
              <a:t>Klõpsake juhtslaidi alapealkirja laadi redigeerimiseks</a:t>
            </a:r>
            <a:endParaRPr lang="en-US" dirty="0"/>
          </a:p>
        </p:txBody>
      </p:sp>
      <p:sp>
        <p:nvSpPr>
          <p:cNvPr id="4" name="Date Placeholder 3"/>
          <p:cNvSpPr>
            <a:spLocks noGrp="1"/>
          </p:cNvSpPr>
          <p:nvPr>
            <p:ph type="dt" sz="half" idx="10"/>
          </p:nvPr>
        </p:nvSpPr>
        <p:spPr/>
        <p:txBody>
          <a:bodyPr/>
          <a:lstStyle/>
          <a:p>
            <a:fld id="{1E351CED-465B-40B5-ADCE-957C918F227B}" type="datetimeFigureOut">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1406350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ealkiri ja pildiallkiri">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t-EE" smtClean="0"/>
              <a:t>Muutke pealkirja laadi</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smtClean="0"/>
              <a:t>Redigeeri juhtslaidi tekstilaade</a:t>
            </a:r>
          </a:p>
        </p:txBody>
      </p:sp>
      <p:sp>
        <p:nvSpPr>
          <p:cNvPr id="4" name="Date Placeholder 3"/>
          <p:cNvSpPr>
            <a:spLocks noGrp="1"/>
          </p:cNvSpPr>
          <p:nvPr>
            <p:ph type="dt" sz="half" idx="10"/>
          </p:nvPr>
        </p:nvSpPr>
        <p:spPr/>
        <p:txBody>
          <a:bodyPr/>
          <a:lstStyle/>
          <a:p>
            <a:fld id="{1E351CED-465B-40B5-ADCE-957C918F227B}" type="datetimeFigureOut">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1884227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ldiallkirjaga tsitaa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t-EE" smtClean="0"/>
              <a:t>Muutke pealkirja laadi</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t-EE" smtClean="0"/>
              <a:t>Redigeeri juhtslaidi tekstilaade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smtClean="0"/>
              <a:t>Redigeeri juhtslaidi tekstilaade</a:t>
            </a:r>
          </a:p>
        </p:txBody>
      </p:sp>
      <p:sp>
        <p:nvSpPr>
          <p:cNvPr id="4" name="Date Placeholder 3"/>
          <p:cNvSpPr>
            <a:spLocks noGrp="1"/>
          </p:cNvSpPr>
          <p:nvPr>
            <p:ph type="dt" sz="half" idx="10"/>
          </p:nvPr>
        </p:nvSpPr>
        <p:spPr/>
        <p:txBody>
          <a:bodyPr/>
          <a:lstStyle/>
          <a:p>
            <a:fld id="{1E351CED-465B-40B5-ADCE-957C918F227B}" type="datetimeFigureOut">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33CB2A-1702-4C1D-9CC4-8D472D39F19E}"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6352671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Visiitkaart">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t-EE" smtClean="0"/>
              <a:t>Muutke pealkirja laadi</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smtClean="0"/>
              <a:t>Redigeeri juhtslaidi tekstilaade</a:t>
            </a:r>
          </a:p>
        </p:txBody>
      </p:sp>
      <p:sp>
        <p:nvSpPr>
          <p:cNvPr id="4" name="Date Placeholder 3"/>
          <p:cNvSpPr>
            <a:spLocks noGrp="1"/>
          </p:cNvSpPr>
          <p:nvPr>
            <p:ph type="dt" sz="half" idx="10"/>
          </p:nvPr>
        </p:nvSpPr>
        <p:spPr/>
        <p:txBody>
          <a:bodyPr/>
          <a:lstStyle/>
          <a:p>
            <a:fld id="{1E351CED-465B-40B5-ADCE-957C918F227B}" type="datetimeFigureOut">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18477585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sitaadi visiitkaar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t-EE" smtClean="0"/>
              <a:t>Muutke pealkirja laadi</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t-EE" smtClean="0"/>
              <a:t>Redigeeri juhtslaidi tekstilaade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smtClean="0"/>
              <a:t>Redigeeri juhtslaidi tekstilaade</a:t>
            </a:r>
          </a:p>
        </p:txBody>
      </p:sp>
      <p:sp>
        <p:nvSpPr>
          <p:cNvPr id="4" name="Date Placeholder 3"/>
          <p:cNvSpPr>
            <a:spLocks noGrp="1"/>
          </p:cNvSpPr>
          <p:nvPr>
            <p:ph type="dt" sz="half" idx="10"/>
          </p:nvPr>
        </p:nvSpPr>
        <p:spPr/>
        <p:txBody>
          <a:bodyPr/>
          <a:lstStyle/>
          <a:p>
            <a:fld id="{1E351CED-465B-40B5-ADCE-957C918F227B}" type="datetimeFigureOut">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33CB2A-1702-4C1D-9CC4-8D472D39F19E}"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640400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Õige või val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t-EE" smtClean="0"/>
              <a:t>Muutke pealkirja laadi</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t-EE" smtClean="0"/>
              <a:t>Redigeeri juhtslaidi tekstilaade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smtClean="0"/>
              <a:t>Redigeeri juhtslaidi tekstilaade</a:t>
            </a:r>
          </a:p>
        </p:txBody>
      </p:sp>
      <p:sp>
        <p:nvSpPr>
          <p:cNvPr id="4" name="Date Placeholder 3"/>
          <p:cNvSpPr>
            <a:spLocks noGrp="1"/>
          </p:cNvSpPr>
          <p:nvPr>
            <p:ph type="dt" sz="half" idx="10"/>
          </p:nvPr>
        </p:nvSpPr>
        <p:spPr/>
        <p:txBody>
          <a:bodyPr/>
          <a:lstStyle/>
          <a:p>
            <a:fld id="{1E351CED-465B-40B5-ADCE-957C918F227B}" type="datetimeFigureOut">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36010149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itel ja vertikaal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Muutke pealkirja laadi</a:t>
            </a:r>
            <a:endParaRPr lang="en-US" dirty="0"/>
          </a:p>
        </p:txBody>
      </p:sp>
      <p:sp>
        <p:nvSpPr>
          <p:cNvPr id="3" name="Vertical Text Placeholder 2"/>
          <p:cNvSpPr>
            <a:spLocks noGrp="1"/>
          </p:cNvSpPr>
          <p:nvPr>
            <p:ph type="body" orient="vert" idx="1"/>
          </p:nvPr>
        </p:nvSpPr>
        <p:spPr/>
        <p:txBody>
          <a:bodyPr vert="eaVert"/>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Date Placeholder 3"/>
          <p:cNvSpPr>
            <a:spLocks noGrp="1"/>
          </p:cNvSpPr>
          <p:nvPr>
            <p:ph type="dt" sz="half" idx="10"/>
          </p:nvPr>
        </p:nvSpPr>
        <p:spPr/>
        <p:txBody>
          <a:bodyPr/>
          <a:lstStyle/>
          <a:p>
            <a:fld id="{1E351CED-465B-40B5-ADCE-957C918F227B}" type="datetimeFigureOut">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37368271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t-EE" smtClean="0"/>
              <a:t>Muutke pealkirja laadi</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Date Placeholder 3"/>
          <p:cNvSpPr>
            <a:spLocks noGrp="1"/>
          </p:cNvSpPr>
          <p:nvPr>
            <p:ph type="dt" sz="half" idx="10"/>
          </p:nvPr>
        </p:nvSpPr>
        <p:spPr/>
        <p:txBody>
          <a:bodyPr/>
          <a:lstStyle/>
          <a:p>
            <a:fld id="{1E351CED-465B-40B5-ADCE-957C918F227B}" type="datetimeFigureOut">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2727071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ealkiri ja sis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t-EE" smtClean="0"/>
              <a:t>Muutke pealkirja laadi</a:t>
            </a:r>
            <a:endParaRPr lang="en-US" dirty="0"/>
          </a:p>
        </p:txBody>
      </p:sp>
      <p:sp>
        <p:nvSpPr>
          <p:cNvPr id="3" name="Content Placeholder 2"/>
          <p:cNvSpPr>
            <a:spLocks noGrp="1"/>
          </p:cNvSpPr>
          <p:nvPr>
            <p:ph idx="1"/>
          </p:nvPr>
        </p:nvSpPr>
        <p:spPr/>
        <p:txBody>
          <a:body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Date Placeholder 3"/>
          <p:cNvSpPr>
            <a:spLocks noGrp="1"/>
          </p:cNvSpPr>
          <p:nvPr>
            <p:ph type="dt" sz="half" idx="10"/>
          </p:nvPr>
        </p:nvSpPr>
        <p:spPr/>
        <p:txBody>
          <a:bodyPr/>
          <a:lstStyle/>
          <a:p>
            <a:fld id="{1E351CED-465B-40B5-ADCE-957C918F227B}" type="datetimeFigureOut">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1913283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Jaotise päis">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t-EE" smtClean="0"/>
              <a:t>Muutke pealkirja laadi</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smtClean="0"/>
              <a:t>Redigeeri juhtslaidi tekstilaade</a:t>
            </a:r>
          </a:p>
        </p:txBody>
      </p:sp>
      <p:sp>
        <p:nvSpPr>
          <p:cNvPr id="4" name="Date Placeholder 3"/>
          <p:cNvSpPr>
            <a:spLocks noGrp="1"/>
          </p:cNvSpPr>
          <p:nvPr>
            <p:ph type="dt" sz="half" idx="10"/>
          </p:nvPr>
        </p:nvSpPr>
        <p:spPr/>
        <p:txBody>
          <a:bodyPr/>
          <a:lstStyle/>
          <a:p>
            <a:fld id="{1E351CED-465B-40B5-ADCE-957C918F227B}" type="datetimeFigureOut">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1728857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Muutke pealkirja laadi</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5" name="Date Placeholder 4"/>
          <p:cNvSpPr>
            <a:spLocks noGrp="1"/>
          </p:cNvSpPr>
          <p:nvPr>
            <p:ph type="dt" sz="half" idx="10"/>
          </p:nvPr>
        </p:nvSpPr>
        <p:spPr/>
        <p:txBody>
          <a:bodyPr/>
          <a:lstStyle/>
          <a:p>
            <a:fld id="{1E351CED-465B-40B5-ADCE-957C918F227B}" type="datetimeFigureOut">
              <a:rPr lang="en-US" smtClean="0"/>
              <a:t>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1428544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õrdl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t-EE" smtClean="0"/>
              <a:t>Muutke pealkirja laadi</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Redigeeri juhtslaidi tekstilaade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Redigeeri juhtslaidi tekstilaade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7" name="Date Placeholder 6"/>
          <p:cNvSpPr>
            <a:spLocks noGrp="1"/>
          </p:cNvSpPr>
          <p:nvPr>
            <p:ph type="dt" sz="half" idx="10"/>
          </p:nvPr>
        </p:nvSpPr>
        <p:spPr/>
        <p:txBody>
          <a:bodyPr/>
          <a:lstStyle/>
          <a:p>
            <a:fld id="{1E351CED-465B-40B5-ADCE-957C918F227B}" type="datetimeFigureOut">
              <a:rPr lang="en-US" smtClean="0"/>
              <a:t>1/27/2023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2587016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t-EE" smtClean="0"/>
              <a:t>Muutke pealkirja laadi</a:t>
            </a:r>
            <a:endParaRPr lang="en-US" dirty="0"/>
          </a:p>
        </p:txBody>
      </p:sp>
      <p:sp>
        <p:nvSpPr>
          <p:cNvPr id="3" name="Date Placeholder 2"/>
          <p:cNvSpPr>
            <a:spLocks noGrp="1"/>
          </p:cNvSpPr>
          <p:nvPr>
            <p:ph type="dt" sz="half" idx="10"/>
          </p:nvPr>
        </p:nvSpPr>
        <p:spPr/>
        <p:txBody>
          <a:bodyPr/>
          <a:lstStyle/>
          <a:p>
            <a:fld id="{1E351CED-465B-40B5-ADCE-957C918F227B}" type="datetimeFigureOut">
              <a:rPr lang="en-US" smtClean="0"/>
              <a:t>1/27/2023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3140268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351CED-465B-40B5-ADCE-957C918F227B}" type="datetimeFigureOut">
              <a:rPr lang="en-US" smtClean="0"/>
              <a:t>1/27/2023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2638830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t-EE" smtClean="0"/>
              <a:t>Muutke pealkirja laadi</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t-EE" smtClean="0"/>
              <a:t>Redigeeri juhtslaidi tekstilaade</a:t>
            </a:r>
          </a:p>
        </p:txBody>
      </p:sp>
      <p:sp>
        <p:nvSpPr>
          <p:cNvPr id="5" name="Date Placeholder 4"/>
          <p:cNvSpPr>
            <a:spLocks noGrp="1"/>
          </p:cNvSpPr>
          <p:nvPr>
            <p:ph type="dt" sz="half" idx="10"/>
          </p:nvPr>
        </p:nvSpPr>
        <p:spPr/>
        <p:txBody>
          <a:bodyPr/>
          <a:lstStyle/>
          <a:p>
            <a:fld id="{1E351CED-465B-40B5-ADCE-957C918F227B}" type="datetimeFigureOut">
              <a:rPr lang="en-US" smtClean="0"/>
              <a:t>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168880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t-EE" smtClean="0"/>
              <a:t>Muutke pealkirja laadi</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t-EE" smtClean="0"/>
              <a:t>Pildi lisamiseks klõpsake ikooni</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smtClean="0"/>
              <a:t>Redigeeri juhtslaidi tekstilaade</a:t>
            </a:r>
          </a:p>
        </p:txBody>
      </p:sp>
      <p:sp>
        <p:nvSpPr>
          <p:cNvPr id="5" name="Date Placeholder 4"/>
          <p:cNvSpPr>
            <a:spLocks noGrp="1"/>
          </p:cNvSpPr>
          <p:nvPr>
            <p:ph type="dt" sz="half" idx="10"/>
          </p:nvPr>
        </p:nvSpPr>
        <p:spPr/>
        <p:txBody>
          <a:bodyPr/>
          <a:lstStyle/>
          <a:p>
            <a:fld id="{1E351CED-465B-40B5-ADCE-957C918F227B}" type="datetimeFigureOut">
              <a:rPr lang="en-US" smtClean="0"/>
              <a:t>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3520797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t-EE" smtClean="0"/>
              <a:t>Muutke pealkirja laadi</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E351CED-465B-40B5-ADCE-957C918F227B}" type="datetimeFigureOut">
              <a:rPr lang="en-US" smtClean="0"/>
              <a:t>1/27/2023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A33CB2A-1702-4C1D-9CC4-8D472D39F19E}" type="slidenum">
              <a:rPr lang="en-US" smtClean="0"/>
              <a:t>‹#›</a:t>
            </a:fld>
            <a:endParaRPr lang="en-US"/>
          </a:p>
        </p:txBody>
      </p:sp>
    </p:spTree>
    <p:extLst>
      <p:ext uri="{BB962C8B-B14F-4D97-AF65-F5344CB8AC3E}">
        <p14:creationId xmlns:p14="http://schemas.microsoft.com/office/powerpoint/2010/main" val="3463972460"/>
      </p:ext>
    </p:extLst>
  </p:cSld>
  <p:clrMap bg1="lt1" tx1="dk1" bg2="lt2" tx2="dk2" accent1="accent1" accent2="accent2" accent3="accent3" accent4="accent4" accent5="accent5" accent6="accent6" hlink="hlink" folHlink="folHlink"/>
  <p:sldLayoutIdLst>
    <p:sldLayoutId id="2147483821" r:id="rId1"/>
    <p:sldLayoutId id="2147483822" r:id="rId2"/>
    <p:sldLayoutId id="2147483823" r:id="rId3"/>
    <p:sldLayoutId id="2147483824" r:id="rId4"/>
    <p:sldLayoutId id="2147483825" r:id="rId5"/>
    <p:sldLayoutId id="2147483826" r:id="rId6"/>
    <p:sldLayoutId id="2147483827" r:id="rId7"/>
    <p:sldLayoutId id="2147483828" r:id="rId8"/>
    <p:sldLayoutId id="2147483829" r:id="rId9"/>
    <p:sldLayoutId id="2147483830" r:id="rId10"/>
    <p:sldLayoutId id="2147483831" r:id="rId11"/>
    <p:sldLayoutId id="2147483832" r:id="rId12"/>
    <p:sldLayoutId id="2147483833" r:id="rId13"/>
    <p:sldLayoutId id="2147483834" r:id="rId14"/>
    <p:sldLayoutId id="2147483835" r:id="rId15"/>
    <p:sldLayoutId id="214748383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4.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8.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8.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6.xml.rels><?xml version="1.0" encoding="UTF-8" standalone="yes"?>
<Relationships xmlns="http://schemas.openxmlformats.org/package/2006/relationships"><Relationship Id="rId8" Type="http://schemas.openxmlformats.org/officeDocument/2006/relationships/diagramLayout" Target="../diagrams/layout17.xml"/><Relationship Id="rId13" Type="http://schemas.openxmlformats.org/officeDocument/2006/relationships/diagramLayout" Target="../diagrams/layout18.xml"/><Relationship Id="rId3" Type="http://schemas.openxmlformats.org/officeDocument/2006/relationships/diagramLayout" Target="../diagrams/layout16.xml"/><Relationship Id="rId7" Type="http://schemas.openxmlformats.org/officeDocument/2006/relationships/diagramData" Target="../diagrams/data17.xml"/><Relationship Id="rId12" Type="http://schemas.openxmlformats.org/officeDocument/2006/relationships/diagramData" Target="../diagrams/data18.xml"/><Relationship Id="rId2" Type="http://schemas.openxmlformats.org/officeDocument/2006/relationships/diagramData" Target="../diagrams/data16.xml"/><Relationship Id="rId16" Type="http://schemas.microsoft.com/office/2007/relationships/diagramDrawing" Target="../diagrams/drawing18.xml"/><Relationship Id="rId1" Type="http://schemas.openxmlformats.org/officeDocument/2006/relationships/slideLayout" Target="../slideLayouts/slideLayout4.xml"/><Relationship Id="rId6" Type="http://schemas.microsoft.com/office/2007/relationships/diagramDrawing" Target="../diagrams/drawing16.xml"/><Relationship Id="rId11" Type="http://schemas.microsoft.com/office/2007/relationships/diagramDrawing" Target="../diagrams/drawing17.xml"/><Relationship Id="rId5" Type="http://schemas.openxmlformats.org/officeDocument/2006/relationships/diagramColors" Target="../diagrams/colors16.xml"/><Relationship Id="rId15" Type="http://schemas.openxmlformats.org/officeDocument/2006/relationships/diagramColors" Target="../diagrams/colors18.xml"/><Relationship Id="rId10" Type="http://schemas.openxmlformats.org/officeDocument/2006/relationships/diagramColors" Target="../diagrams/colors17.xml"/><Relationship Id="rId4" Type="http://schemas.openxmlformats.org/officeDocument/2006/relationships/diagramQuickStyle" Target="../diagrams/quickStyle16.xml"/><Relationship Id="rId9" Type="http://schemas.openxmlformats.org/officeDocument/2006/relationships/diagramQuickStyle" Target="../diagrams/quickStyle17.xml"/><Relationship Id="rId14" Type="http://schemas.openxmlformats.org/officeDocument/2006/relationships/diagramQuickStyle" Target="../diagrams/quickStyle18.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3.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18.xml.rels><?xml version="1.0" encoding="UTF-8" standalone="yes"?>
<Relationships xmlns="http://schemas.openxmlformats.org/package/2006/relationships"><Relationship Id="rId8" Type="http://schemas.openxmlformats.org/officeDocument/2006/relationships/diagramLayout" Target="../diagrams/layout21.xml"/><Relationship Id="rId3" Type="http://schemas.openxmlformats.org/officeDocument/2006/relationships/diagramLayout" Target="../diagrams/layout20.xml"/><Relationship Id="rId7" Type="http://schemas.openxmlformats.org/officeDocument/2006/relationships/diagramData" Target="../diagrams/data21.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11" Type="http://schemas.microsoft.com/office/2007/relationships/diagramDrawing" Target="../diagrams/drawing21.xml"/><Relationship Id="rId5" Type="http://schemas.openxmlformats.org/officeDocument/2006/relationships/diagramColors" Target="../diagrams/colors20.xml"/><Relationship Id="rId10" Type="http://schemas.openxmlformats.org/officeDocument/2006/relationships/diagramColors" Target="../diagrams/colors21.xml"/><Relationship Id="rId4" Type="http://schemas.openxmlformats.org/officeDocument/2006/relationships/diagramQuickStyle" Target="../diagrams/quickStyle20.xml"/><Relationship Id="rId9" Type="http://schemas.openxmlformats.org/officeDocument/2006/relationships/diagramQuickStyle" Target="../diagrams/quickStyle21.xml"/></Relationships>
</file>

<file path=ppt/slides/_rels/slide19.xml.rels><?xml version="1.0" encoding="UTF-8" standalone="yes"?>
<Relationships xmlns="http://schemas.openxmlformats.org/package/2006/relationships"><Relationship Id="rId8" Type="http://schemas.openxmlformats.org/officeDocument/2006/relationships/diagramLayout" Target="../diagrams/layout23.xml"/><Relationship Id="rId3" Type="http://schemas.openxmlformats.org/officeDocument/2006/relationships/diagramLayout" Target="../diagrams/layout22.xml"/><Relationship Id="rId7" Type="http://schemas.openxmlformats.org/officeDocument/2006/relationships/diagramData" Target="../diagrams/data23.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11" Type="http://schemas.microsoft.com/office/2007/relationships/diagramDrawing" Target="../diagrams/drawing23.xml"/><Relationship Id="rId5" Type="http://schemas.openxmlformats.org/officeDocument/2006/relationships/diagramColors" Target="../diagrams/colors22.xml"/><Relationship Id="rId10" Type="http://schemas.openxmlformats.org/officeDocument/2006/relationships/diagramColors" Target="../diagrams/colors23.xml"/><Relationship Id="rId4" Type="http://schemas.openxmlformats.org/officeDocument/2006/relationships/diagramQuickStyle" Target="../diagrams/quickStyle22.xml"/><Relationship Id="rId9" Type="http://schemas.openxmlformats.org/officeDocument/2006/relationships/diagramQuickStyle" Target="../diagrams/quickStyle2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21.xml.rels><?xml version="1.0" encoding="UTF-8" standalone="yes"?>
<Relationships xmlns="http://schemas.openxmlformats.org/package/2006/relationships"><Relationship Id="rId8" Type="http://schemas.openxmlformats.org/officeDocument/2006/relationships/diagramLayout" Target="../diagrams/layout26.xml"/><Relationship Id="rId13" Type="http://schemas.openxmlformats.org/officeDocument/2006/relationships/diagramLayout" Target="../diagrams/layout27.xml"/><Relationship Id="rId3" Type="http://schemas.openxmlformats.org/officeDocument/2006/relationships/diagramLayout" Target="../diagrams/layout25.xml"/><Relationship Id="rId7" Type="http://schemas.openxmlformats.org/officeDocument/2006/relationships/diagramData" Target="../diagrams/data26.xml"/><Relationship Id="rId12" Type="http://schemas.openxmlformats.org/officeDocument/2006/relationships/diagramData" Target="../diagrams/data27.xml"/><Relationship Id="rId2" Type="http://schemas.openxmlformats.org/officeDocument/2006/relationships/diagramData" Target="../diagrams/data25.xml"/><Relationship Id="rId16" Type="http://schemas.microsoft.com/office/2007/relationships/diagramDrawing" Target="../diagrams/drawing27.xml"/><Relationship Id="rId1" Type="http://schemas.openxmlformats.org/officeDocument/2006/relationships/slideLayout" Target="../slideLayouts/slideLayout4.xml"/><Relationship Id="rId6" Type="http://schemas.microsoft.com/office/2007/relationships/diagramDrawing" Target="../diagrams/drawing25.xml"/><Relationship Id="rId11" Type="http://schemas.microsoft.com/office/2007/relationships/diagramDrawing" Target="../diagrams/drawing26.xml"/><Relationship Id="rId5" Type="http://schemas.openxmlformats.org/officeDocument/2006/relationships/diagramColors" Target="../diagrams/colors25.xml"/><Relationship Id="rId15" Type="http://schemas.openxmlformats.org/officeDocument/2006/relationships/diagramColors" Target="../diagrams/colors27.xml"/><Relationship Id="rId10" Type="http://schemas.openxmlformats.org/officeDocument/2006/relationships/diagramColors" Target="../diagrams/colors26.xml"/><Relationship Id="rId4" Type="http://schemas.openxmlformats.org/officeDocument/2006/relationships/diagramQuickStyle" Target="../diagrams/quickStyle25.xml"/><Relationship Id="rId9" Type="http://schemas.openxmlformats.org/officeDocument/2006/relationships/diagramQuickStyle" Target="../diagrams/quickStyle26.xml"/><Relationship Id="rId14" Type="http://schemas.openxmlformats.org/officeDocument/2006/relationships/diagramQuickStyle" Target="../diagrams/quickStyle27.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8.xml"/><Relationship Id="rId2" Type="http://schemas.openxmlformats.org/officeDocument/2006/relationships/diagramData" Target="../diagrams/data28.xml"/><Relationship Id="rId1" Type="http://schemas.openxmlformats.org/officeDocument/2006/relationships/slideLayout" Target="../slideLayouts/slideLayout2.xml"/><Relationship Id="rId6" Type="http://schemas.microsoft.com/office/2007/relationships/diagramDrawing" Target="../diagrams/drawing28.xml"/><Relationship Id="rId5" Type="http://schemas.openxmlformats.org/officeDocument/2006/relationships/diagramColors" Target="../diagrams/colors28.xml"/><Relationship Id="rId4" Type="http://schemas.openxmlformats.org/officeDocument/2006/relationships/diagramQuickStyle" Target="../diagrams/quickStyle28.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9.xml"/><Relationship Id="rId2" Type="http://schemas.openxmlformats.org/officeDocument/2006/relationships/diagramData" Target="../diagrams/data29.xml"/><Relationship Id="rId1" Type="http://schemas.openxmlformats.org/officeDocument/2006/relationships/slideLayout" Target="../slideLayouts/slideLayout2.xml"/><Relationship Id="rId6" Type="http://schemas.microsoft.com/office/2007/relationships/diagramDrawing" Target="../diagrams/drawing29.xml"/><Relationship Id="rId5" Type="http://schemas.openxmlformats.org/officeDocument/2006/relationships/diagramColors" Target="../diagrams/colors29.xml"/><Relationship Id="rId4" Type="http://schemas.openxmlformats.org/officeDocument/2006/relationships/diagramQuickStyle" Target="../diagrams/quickStyle29.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30.xml"/><Relationship Id="rId2" Type="http://schemas.openxmlformats.org/officeDocument/2006/relationships/diagramData" Target="../diagrams/data30.xml"/><Relationship Id="rId1" Type="http://schemas.openxmlformats.org/officeDocument/2006/relationships/slideLayout" Target="../slideLayouts/slideLayout5.xml"/><Relationship Id="rId6" Type="http://schemas.microsoft.com/office/2007/relationships/diagramDrawing" Target="../diagrams/drawing30.xml"/><Relationship Id="rId5" Type="http://schemas.openxmlformats.org/officeDocument/2006/relationships/diagramColors" Target="../diagrams/colors30.xml"/><Relationship Id="rId4" Type="http://schemas.openxmlformats.org/officeDocument/2006/relationships/diagramQuickStyle" Target="../diagrams/quickStyle30.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31.xml"/><Relationship Id="rId2" Type="http://schemas.openxmlformats.org/officeDocument/2006/relationships/diagramData" Target="../diagrams/data31.xml"/><Relationship Id="rId1" Type="http://schemas.openxmlformats.org/officeDocument/2006/relationships/slideLayout" Target="../slideLayouts/slideLayout1.xml"/><Relationship Id="rId6" Type="http://schemas.microsoft.com/office/2007/relationships/diagramDrawing" Target="../diagrams/drawing31.xml"/><Relationship Id="rId5" Type="http://schemas.openxmlformats.org/officeDocument/2006/relationships/diagramColors" Target="../diagrams/colors31.xml"/><Relationship Id="rId4" Type="http://schemas.openxmlformats.org/officeDocument/2006/relationships/diagramQuickStyle" Target="../diagrams/quickStyle31.xml"/></Relationships>
</file>

<file path=ppt/slides/_rels/slide3.xml.rels><?xml version="1.0" encoding="UTF-8" standalone="yes"?>
<Relationships xmlns="http://schemas.openxmlformats.org/package/2006/relationships"><Relationship Id="rId8" Type="http://schemas.openxmlformats.org/officeDocument/2006/relationships/hyperlink" Target="https://www" TargetMode="External"/><Relationship Id="rId3" Type="http://schemas.openxmlformats.org/officeDocument/2006/relationships/diagramLayout" Target="../diagrams/layout2.xml"/><Relationship Id="rId7" Type="http://schemas.openxmlformats.org/officeDocument/2006/relationships/hyperlink" Target="mailto:eve.vunk@kadrina.ee" TargetMode="Externa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6.xml"/><Relationship Id="rId3" Type="http://schemas.openxmlformats.org/officeDocument/2006/relationships/diagramLayout" Target="../diagrams/layout5.xml"/><Relationship Id="rId7" Type="http://schemas.openxmlformats.org/officeDocument/2006/relationships/diagramData" Target="../diagrams/data6.xml"/><Relationship Id="rId2" Type="http://schemas.openxmlformats.org/officeDocument/2006/relationships/diagramData" Target="../diagrams/data5.xml"/><Relationship Id="rId1" Type="http://schemas.openxmlformats.org/officeDocument/2006/relationships/slideLayout" Target="../slideLayouts/slideLayout3.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0" Type="http://schemas.openxmlformats.org/officeDocument/2006/relationships/diagramColors" Target="../diagrams/colors6.xml"/><Relationship Id="rId4" Type="http://schemas.openxmlformats.org/officeDocument/2006/relationships/diagramQuickStyle" Target="../diagrams/quickStyle5.xml"/><Relationship Id="rId9" Type="http://schemas.openxmlformats.org/officeDocument/2006/relationships/diagramQuickStyle" Target="../diagrams/quickStyle6.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5.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kemaatiline diagramm 3"/>
          <p:cNvGraphicFramePr/>
          <p:nvPr>
            <p:extLst>
              <p:ext uri="{D42A27DB-BD31-4B8C-83A1-F6EECF244321}">
                <p14:modId xmlns:p14="http://schemas.microsoft.com/office/powerpoint/2010/main" val="2215906058"/>
              </p:ext>
            </p:extLst>
          </p:nvPr>
        </p:nvGraphicFramePr>
        <p:xfrm>
          <a:off x="812800" y="989216"/>
          <a:ext cx="8461202" cy="37241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isu kohatäide 2"/>
          <p:cNvSpPr>
            <a:spLocks noGrp="1"/>
          </p:cNvSpPr>
          <p:nvPr>
            <p:ph idx="1"/>
          </p:nvPr>
        </p:nvSpPr>
        <p:spPr>
          <a:xfrm>
            <a:off x="2455333" y="4986867"/>
            <a:ext cx="6818669" cy="1439333"/>
          </a:xfrm>
        </p:spPr>
        <p:txBody>
          <a:bodyPr>
            <a:noAutofit/>
          </a:bodyPr>
          <a:lstStyle/>
          <a:p>
            <a:pPr algn="ctr"/>
            <a:r>
              <a:rPr lang="et-EE" sz="3600" dirty="0"/>
              <a:t>2</a:t>
            </a:r>
            <a:r>
              <a:rPr lang="et-EE" sz="3600" dirty="0" smtClean="0"/>
              <a:t>023 jaanuar</a:t>
            </a:r>
          </a:p>
          <a:p>
            <a:pPr algn="ctr"/>
            <a:r>
              <a:rPr lang="et-EE" sz="3600" dirty="0" smtClean="0"/>
              <a:t>Eve Vunk</a:t>
            </a:r>
            <a:endParaRPr lang="et-EE" sz="3600" dirty="0"/>
          </a:p>
        </p:txBody>
      </p:sp>
    </p:spTree>
    <p:extLst>
      <p:ext uri="{BB962C8B-B14F-4D97-AF65-F5344CB8AC3E}">
        <p14:creationId xmlns:p14="http://schemas.microsoft.com/office/powerpoint/2010/main" val="32275023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kemaatiline diagramm 4"/>
          <p:cNvGraphicFramePr/>
          <p:nvPr>
            <p:extLst>
              <p:ext uri="{D42A27DB-BD31-4B8C-83A1-F6EECF244321}">
                <p14:modId xmlns:p14="http://schemas.microsoft.com/office/powerpoint/2010/main" val="3078189995"/>
              </p:ext>
            </p:extLst>
          </p:nvPr>
        </p:nvGraphicFramePr>
        <p:xfrm>
          <a:off x="0" y="232757"/>
          <a:ext cx="11679382" cy="12552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isu kohatäide 2"/>
          <p:cNvSpPr>
            <a:spLocks noGrp="1"/>
          </p:cNvSpPr>
          <p:nvPr>
            <p:ph sz="half" idx="1"/>
          </p:nvPr>
        </p:nvSpPr>
        <p:spPr>
          <a:xfrm>
            <a:off x="872836" y="1487978"/>
            <a:ext cx="8844742" cy="5444837"/>
          </a:xfrm>
        </p:spPr>
        <p:txBody>
          <a:bodyPr>
            <a:normAutofit fontScale="25000" lnSpcReduction="20000"/>
          </a:bodyPr>
          <a:lstStyle/>
          <a:p>
            <a:pPr marL="0" indent="0">
              <a:buNone/>
            </a:pPr>
            <a:r>
              <a:rPr lang="et-EE" sz="5600" dirty="0" smtClean="0"/>
              <a:t>Indrek </a:t>
            </a:r>
            <a:r>
              <a:rPr lang="et-EE" sz="5600" dirty="0" err="1" smtClean="0"/>
              <a:t>Jurtšenko</a:t>
            </a:r>
            <a:endParaRPr lang="et-EE" sz="5600" dirty="0" smtClean="0"/>
          </a:p>
          <a:p>
            <a:pPr marL="0" indent="0">
              <a:buNone/>
            </a:pPr>
            <a:r>
              <a:rPr lang="et-EE" sz="5600" dirty="0" smtClean="0"/>
              <a:t>Mary-Ann Eessaar-</a:t>
            </a:r>
            <a:r>
              <a:rPr lang="et-EE" sz="5600" dirty="0" err="1" smtClean="0"/>
              <a:t>Zegers</a:t>
            </a:r>
            <a:endParaRPr lang="et-EE" sz="5600" dirty="0"/>
          </a:p>
          <a:p>
            <a:pPr marL="0" indent="0">
              <a:buNone/>
            </a:pPr>
            <a:r>
              <a:rPr lang="et-EE" sz="5600" dirty="0" err="1" smtClean="0"/>
              <a:t>Elene</a:t>
            </a:r>
            <a:r>
              <a:rPr lang="et-EE" sz="5600" dirty="0" smtClean="0"/>
              <a:t> </a:t>
            </a:r>
            <a:r>
              <a:rPr lang="et-EE" sz="5600" dirty="0" err="1" smtClean="0"/>
              <a:t>Kajalainen</a:t>
            </a:r>
            <a:endParaRPr lang="et-EE" sz="5600" dirty="0" smtClean="0"/>
          </a:p>
          <a:p>
            <a:pPr marL="0" indent="0">
              <a:buNone/>
            </a:pPr>
            <a:r>
              <a:rPr lang="et-EE" sz="5600" dirty="0" smtClean="0"/>
              <a:t>Hans Johan </a:t>
            </a:r>
            <a:r>
              <a:rPr lang="et-EE" sz="5600" dirty="0" err="1" smtClean="0"/>
              <a:t>Erikson</a:t>
            </a:r>
            <a:endParaRPr lang="et-EE" sz="5600" dirty="0" smtClean="0"/>
          </a:p>
          <a:p>
            <a:pPr marL="0" indent="0">
              <a:buNone/>
            </a:pPr>
            <a:r>
              <a:rPr lang="et-EE" sz="5600" dirty="0" smtClean="0"/>
              <a:t>Kalev Pallon</a:t>
            </a:r>
          </a:p>
          <a:p>
            <a:pPr marL="0" indent="0">
              <a:buNone/>
            </a:pPr>
            <a:r>
              <a:rPr lang="et-EE" sz="5600" dirty="0" smtClean="0"/>
              <a:t>Kaisa </a:t>
            </a:r>
            <a:r>
              <a:rPr lang="et-EE" sz="5600" dirty="0" err="1" smtClean="0"/>
              <a:t>Tahlfeld</a:t>
            </a:r>
            <a:r>
              <a:rPr lang="et-EE" sz="5600" dirty="0" smtClean="0"/>
              <a:t> (</a:t>
            </a:r>
            <a:r>
              <a:rPr lang="et-EE" sz="5600" dirty="0" err="1" smtClean="0"/>
              <a:t>Gabral</a:t>
            </a:r>
            <a:r>
              <a:rPr lang="et-EE" sz="5600" dirty="0" smtClean="0"/>
              <a:t>)</a:t>
            </a:r>
          </a:p>
          <a:p>
            <a:pPr marL="0" indent="0">
              <a:buNone/>
            </a:pPr>
            <a:r>
              <a:rPr lang="et-EE" sz="5600" dirty="0" err="1" smtClean="0"/>
              <a:t>Marin</a:t>
            </a:r>
            <a:r>
              <a:rPr lang="et-EE" sz="5600" dirty="0" smtClean="0"/>
              <a:t> Mägi-</a:t>
            </a:r>
            <a:r>
              <a:rPr lang="et-EE" sz="5600" dirty="0" err="1" smtClean="0"/>
              <a:t>Uffert</a:t>
            </a:r>
            <a:endParaRPr lang="et-EE" sz="5600" dirty="0" smtClean="0"/>
          </a:p>
          <a:p>
            <a:pPr marL="0" indent="0">
              <a:buNone/>
            </a:pPr>
            <a:r>
              <a:rPr lang="et-EE" sz="5600" dirty="0" err="1" smtClean="0"/>
              <a:t>Marin</a:t>
            </a:r>
            <a:r>
              <a:rPr lang="et-EE" sz="5600" dirty="0" smtClean="0"/>
              <a:t> </a:t>
            </a:r>
            <a:r>
              <a:rPr lang="et-EE" sz="5600" dirty="0" err="1" smtClean="0"/>
              <a:t>Meos</a:t>
            </a:r>
            <a:endParaRPr lang="et-EE" sz="5600" dirty="0" smtClean="0"/>
          </a:p>
          <a:p>
            <a:pPr marL="0" indent="0">
              <a:buNone/>
            </a:pPr>
            <a:r>
              <a:rPr lang="et-EE" sz="5600" dirty="0" smtClean="0"/>
              <a:t>Lea Pallon</a:t>
            </a:r>
          </a:p>
          <a:p>
            <a:pPr marL="0" indent="0">
              <a:buNone/>
            </a:pPr>
            <a:r>
              <a:rPr lang="et-EE" sz="5600" dirty="0" err="1" smtClean="0"/>
              <a:t>Maibrit</a:t>
            </a:r>
            <a:r>
              <a:rPr lang="et-EE" sz="5600" dirty="0" smtClean="0"/>
              <a:t> Puusepp</a:t>
            </a:r>
          </a:p>
          <a:p>
            <a:pPr marL="0" indent="0">
              <a:buNone/>
            </a:pPr>
            <a:r>
              <a:rPr lang="et-EE" sz="5600" dirty="0" smtClean="0"/>
              <a:t>Kaisa </a:t>
            </a:r>
            <a:r>
              <a:rPr lang="et-EE" sz="5600" dirty="0" err="1"/>
              <a:t>Rindberg</a:t>
            </a:r>
            <a:endParaRPr lang="et-EE" sz="5600" dirty="0"/>
          </a:p>
          <a:p>
            <a:pPr marL="0" indent="0">
              <a:buNone/>
            </a:pPr>
            <a:r>
              <a:rPr lang="et-EE" sz="5600" dirty="0" err="1"/>
              <a:t>Everin</a:t>
            </a:r>
            <a:r>
              <a:rPr lang="et-EE" sz="5600" dirty="0"/>
              <a:t> </a:t>
            </a:r>
            <a:r>
              <a:rPr lang="et-EE" sz="5600" dirty="0" err="1" smtClean="0"/>
              <a:t>Kanger</a:t>
            </a:r>
            <a:endParaRPr lang="et-EE" sz="5600" dirty="0" smtClean="0"/>
          </a:p>
          <a:p>
            <a:pPr marL="0" indent="0">
              <a:buNone/>
            </a:pPr>
            <a:r>
              <a:rPr lang="et-EE" sz="5600" dirty="0" smtClean="0"/>
              <a:t>Eva Kaarin Viise (</a:t>
            </a:r>
            <a:r>
              <a:rPr lang="et-EE" sz="5600" dirty="0" err="1" smtClean="0"/>
              <a:t>Rungi</a:t>
            </a:r>
            <a:r>
              <a:rPr lang="et-EE" sz="5600" dirty="0" smtClean="0"/>
              <a:t>)</a:t>
            </a:r>
            <a:endParaRPr lang="et-EE" sz="5600" dirty="0"/>
          </a:p>
          <a:p>
            <a:pPr marL="0" indent="0">
              <a:buNone/>
            </a:pPr>
            <a:r>
              <a:rPr lang="et-EE" sz="5600" dirty="0"/>
              <a:t>Triinu Sikk</a:t>
            </a:r>
          </a:p>
          <a:p>
            <a:pPr marL="0" indent="0">
              <a:buNone/>
            </a:pPr>
            <a:r>
              <a:rPr lang="et-EE" sz="5600" dirty="0"/>
              <a:t>Pilleriin </a:t>
            </a:r>
            <a:r>
              <a:rPr lang="et-EE" sz="5600" dirty="0" err="1"/>
              <a:t>Erikson</a:t>
            </a:r>
            <a:endParaRPr lang="et-EE" sz="5600" dirty="0"/>
          </a:p>
          <a:p>
            <a:pPr marL="0" indent="0">
              <a:buNone/>
            </a:pPr>
            <a:r>
              <a:rPr lang="et-EE" sz="5600" dirty="0"/>
              <a:t>Kaisa Nele </a:t>
            </a:r>
            <a:r>
              <a:rPr lang="et-EE" sz="5600" dirty="0" err="1"/>
              <a:t>Hendla</a:t>
            </a:r>
            <a:endParaRPr lang="et-EE" sz="5600" dirty="0"/>
          </a:p>
          <a:p>
            <a:pPr marL="0" indent="0">
              <a:buNone/>
            </a:pPr>
            <a:r>
              <a:rPr lang="et-EE" sz="5600" dirty="0"/>
              <a:t>Anna Elisabeth </a:t>
            </a:r>
            <a:r>
              <a:rPr lang="et-EE" sz="5600" dirty="0" smtClean="0"/>
              <a:t>Viise</a:t>
            </a:r>
          </a:p>
          <a:p>
            <a:pPr marL="0" indent="0">
              <a:buNone/>
            </a:pPr>
            <a:r>
              <a:rPr lang="et-EE" sz="5600" dirty="0" smtClean="0"/>
              <a:t>Maris </a:t>
            </a:r>
            <a:r>
              <a:rPr lang="et-EE" sz="5600" dirty="0" err="1"/>
              <a:t>Meos</a:t>
            </a:r>
            <a:endParaRPr lang="et-EE" sz="5600" dirty="0"/>
          </a:p>
          <a:p>
            <a:pPr marL="0" indent="0">
              <a:buNone/>
            </a:pPr>
            <a:endParaRPr lang="et-EE" sz="5600" dirty="0"/>
          </a:p>
          <a:p>
            <a:pPr marL="0" indent="0">
              <a:buNone/>
            </a:pPr>
            <a:endParaRPr lang="et-EE" dirty="0"/>
          </a:p>
          <a:p>
            <a:pPr marL="0" indent="0">
              <a:buNone/>
            </a:pPr>
            <a:endParaRPr lang="et-EE" dirty="0"/>
          </a:p>
          <a:p>
            <a:pPr marL="0" indent="0">
              <a:buNone/>
            </a:pPr>
            <a:endParaRPr lang="et-EE" dirty="0"/>
          </a:p>
        </p:txBody>
      </p:sp>
      <p:sp>
        <p:nvSpPr>
          <p:cNvPr id="4" name="Sisu kohatäide 3"/>
          <p:cNvSpPr>
            <a:spLocks noGrp="1"/>
          </p:cNvSpPr>
          <p:nvPr>
            <p:ph sz="half" idx="2"/>
          </p:nvPr>
        </p:nvSpPr>
        <p:spPr>
          <a:xfrm>
            <a:off x="5644342" y="1487979"/>
            <a:ext cx="3629662" cy="5245330"/>
          </a:xfrm>
        </p:spPr>
        <p:txBody>
          <a:bodyPr>
            <a:noAutofit/>
          </a:bodyPr>
          <a:lstStyle/>
          <a:p>
            <a:pPr marL="0" indent="0">
              <a:buNone/>
            </a:pPr>
            <a:r>
              <a:rPr lang="et-EE" sz="1400" dirty="0" smtClean="0"/>
              <a:t>Mari Soone (Adamson)</a:t>
            </a:r>
          </a:p>
          <a:p>
            <a:pPr marL="0" indent="0">
              <a:buNone/>
            </a:pPr>
            <a:r>
              <a:rPr lang="et-EE" sz="1400" dirty="0" smtClean="0"/>
              <a:t>Angela Veronika </a:t>
            </a:r>
            <a:r>
              <a:rPr lang="et-EE" sz="1400" dirty="0" err="1" smtClean="0"/>
              <a:t>Breivel</a:t>
            </a:r>
            <a:endParaRPr lang="et-EE" sz="1400" dirty="0" smtClean="0"/>
          </a:p>
          <a:p>
            <a:pPr marL="0" indent="0">
              <a:buNone/>
            </a:pPr>
            <a:r>
              <a:rPr lang="et-EE" sz="1400" dirty="0" smtClean="0"/>
              <a:t>Regina </a:t>
            </a:r>
            <a:r>
              <a:rPr lang="et-EE" sz="1400" dirty="0" err="1" smtClean="0"/>
              <a:t>Sundejeva</a:t>
            </a:r>
            <a:endParaRPr lang="et-EE" sz="1400" dirty="0" smtClean="0"/>
          </a:p>
          <a:p>
            <a:pPr marL="0" indent="0">
              <a:buNone/>
            </a:pPr>
            <a:r>
              <a:rPr lang="et-EE" sz="1400" dirty="0" smtClean="0"/>
              <a:t>Kärt </a:t>
            </a:r>
            <a:r>
              <a:rPr lang="et-EE" sz="1400" dirty="0" err="1" smtClean="0"/>
              <a:t>Ojave</a:t>
            </a:r>
            <a:endParaRPr lang="et-EE" sz="1400" dirty="0" smtClean="0"/>
          </a:p>
          <a:p>
            <a:pPr marL="0" indent="0">
              <a:buNone/>
            </a:pPr>
            <a:r>
              <a:rPr lang="et-EE" sz="1400" dirty="0" smtClean="0"/>
              <a:t>Riia Lemberg (</a:t>
            </a:r>
            <a:r>
              <a:rPr lang="et-EE" sz="1400" dirty="0" err="1" smtClean="0"/>
              <a:t>Tallerman</a:t>
            </a:r>
            <a:r>
              <a:rPr lang="et-EE" sz="1400" dirty="0" smtClean="0"/>
              <a:t>)</a:t>
            </a:r>
          </a:p>
          <a:p>
            <a:pPr marL="0" indent="0">
              <a:buNone/>
            </a:pPr>
            <a:r>
              <a:rPr lang="et-EE" sz="1400" dirty="0" smtClean="0"/>
              <a:t>Priit </a:t>
            </a:r>
            <a:r>
              <a:rPr lang="et-EE" sz="1400" dirty="0" err="1" smtClean="0"/>
              <a:t>Rusalepp</a:t>
            </a:r>
            <a:endParaRPr lang="et-EE" sz="1400" dirty="0" smtClean="0"/>
          </a:p>
          <a:p>
            <a:pPr marL="0" indent="0">
              <a:buNone/>
            </a:pPr>
            <a:r>
              <a:rPr lang="et-EE" sz="1400" dirty="0" smtClean="0"/>
              <a:t>Susanna </a:t>
            </a:r>
            <a:r>
              <a:rPr lang="et-EE" sz="1400" dirty="0" err="1" smtClean="0"/>
              <a:t>Abner</a:t>
            </a:r>
            <a:endParaRPr lang="et-EE" sz="1400" dirty="0" smtClean="0"/>
          </a:p>
          <a:p>
            <a:pPr marL="0" indent="0">
              <a:buNone/>
            </a:pPr>
            <a:r>
              <a:rPr lang="et-EE" sz="1400" dirty="0" smtClean="0"/>
              <a:t>Liis Lillemägi</a:t>
            </a:r>
          </a:p>
          <a:p>
            <a:pPr marL="0" indent="0">
              <a:buNone/>
            </a:pPr>
            <a:r>
              <a:rPr lang="et-EE" sz="1400" dirty="0" err="1" smtClean="0"/>
              <a:t>Bertha</a:t>
            </a:r>
            <a:r>
              <a:rPr lang="et-EE" sz="1400" dirty="0" smtClean="0"/>
              <a:t> Kiur</a:t>
            </a:r>
          </a:p>
          <a:p>
            <a:pPr marL="0" indent="0">
              <a:buNone/>
            </a:pPr>
            <a:r>
              <a:rPr lang="et-EE" sz="1400" dirty="0" err="1" smtClean="0"/>
              <a:t>Mariliis</a:t>
            </a:r>
            <a:r>
              <a:rPr lang="et-EE" sz="1400" dirty="0" smtClean="0"/>
              <a:t> Tiiter</a:t>
            </a:r>
          </a:p>
          <a:p>
            <a:pPr marL="0" indent="0">
              <a:buNone/>
            </a:pPr>
            <a:r>
              <a:rPr lang="et-EE" sz="1400" dirty="0" err="1" smtClean="0"/>
              <a:t>Anete</a:t>
            </a:r>
            <a:r>
              <a:rPr lang="et-EE" sz="1400" dirty="0" smtClean="0"/>
              <a:t> </a:t>
            </a:r>
            <a:r>
              <a:rPr lang="et-EE" sz="1400" dirty="0" err="1" smtClean="0"/>
              <a:t>Jäetma</a:t>
            </a:r>
            <a:endParaRPr lang="et-EE" sz="1400" dirty="0" smtClean="0"/>
          </a:p>
          <a:p>
            <a:pPr marL="0" indent="0">
              <a:buNone/>
            </a:pPr>
            <a:r>
              <a:rPr lang="et-EE" sz="1400" dirty="0" err="1" smtClean="0"/>
              <a:t>Sonja</a:t>
            </a:r>
            <a:r>
              <a:rPr lang="et-EE" sz="1400" dirty="0" smtClean="0"/>
              <a:t> Seppa</a:t>
            </a:r>
          </a:p>
          <a:p>
            <a:pPr marL="0" indent="0">
              <a:buNone/>
            </a:pPr>
            <a:r>
              <a:rPr lang="et-EE" sz="1400" dirty="0" err="1" smtClean="0"/>
              <a:t>Mirtel</a:t>
            </a:r>
            <a:r>
              <a:rPr lang="et-EE" sz="1400" dirty="0" smtClean="0"/>
              <a:t> Mooses</a:t>
            </a:r>
          </a:p>
          <a:p>
            <a:pPr marL="0" indent="0">
              <a:buNone/>
            </a:pPr>
            <a:r>
              <a:rPr lang="et-EE" sz="1400" dirty="0" smtClean="0"/>
              <a:t>Leegi </a:t>
            </a:r>
            <a:r>
              <a:rPr lang="et-EE" sz="1400" dirty="0" err="1" smtClean="0"/>
              <a:t>Brigitte</a:t>
            </a:r>
            <a:r>
              <a:rPr lang="et-EE" sz="1400" dirty="0" smtClean="0"/>
              <a:t> Kais</a:t>
            </a:r>
          </a:p>
          <a:p>
            <a:pPr marL="0" indent="0">
              <a:buNone/>
            </a:pPr>
            <a:r>
              <a:rPr lang="et-EE" sz="1400" dirty="0" err="1" smtClean="0"/>
              <a:t>Keitlin</a:t>
            </a:r>
            <a:r>
              <a:rPr lang="et-EE" sz="1400" dirty="0" smtClean="0"/>
              <a:t> </a:t>
            </a:r>
            <a:r>
              <a:rPr lang="et-EE" sz="1400" dirty="0" err="1" smtClean="0"/>
              <a:t>Meribel</a:t>
            </a:r>
            <a:r>
              <a:rPr lang="et-EE" sz="1400" dirty="0" smtClean="0"/>
              <a:t> Mägi</a:t>
            </a:r>
          </a:p>
          <a:p>
            <a:pPr marL="0" indent="0">
              <a:buNone/>
            </a:pPr>
            <a:r>
              <a:rPr lang="et-EE" sz="1400" dirty="0"/>
              <a:t>Kalev Mölder</a:t>
            </a:r>
          </a:p>
          <a:p>
            <a:pPr marL="0" indent="0">
              <a:buNone/>
            </a:pPr>
            <a:endParaRPr lang="et-EE" sz="1400" dirty="0" smtClean="0"/>
          </a:p>
          <a:p>
            <a:pPr marL="0" indent="0">
              <a:buNone/>
            </a:pPr>
            <a:endParaRPr lang="et-EE" sz="1400" dirty="0"/>
          </a:p>
        </p:txBody>
      </p:sp>
    </p:spTree>
    <p:extLst>
      <p:ext uri="{BB962C8B-B14F-4D97-AF65-F5344CB8AC3E}">
        <p14:creationId xmlns:p14="http://schemas.microsoft.com/office/powerpoint/2010/main" val="21127564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kemaatiline diagramm 4"/>
          <p:cNvGraphicFramePr/>
          <p:nvPr>
            <p:extLst>
              <p:ext uri="{D42A27DB-BD31-4B8C-83A1-F6EECF244321}">
                <p14:modId xmlns:p14="http://schemas.microsoft.com/office/powerpoint/2010/main" val="3183371416"/>
              </p:ext>
            </p:extLst>
          </p:nvPr>
        </p:nvGraphicFramePr>
        <p:xfrm>
          <a:off x="789708" y="847897"/>
          <a:ext cx="8254540" cy="12136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ksti kohatäide 3"/>
          <p:cNvSpPr>
            <a:spLocks noGrp="1"/>
          </p:cNvSpPr>
          <p:nvPr>
            <p:ph type="body" sz="half" idx="2"/>
          </p:nvPr>
        </p:nvSpPr>
        <p:spPr>
          <a:xfrm>
            <a:off x="656705" y="2593570"/>
            <a:ext cx="8271164" cy="4264429"/>
          </a:xfrm>
        </p:spPr>
        <p:txBody>
          <a:bodyPr>
            <a:noAutofit/>
          </a:bodyPr>
          <a:lstStyle/>
          <a:p>
            <a:r>
              <a:rPr lang="et-EE" sz="2000" dirty="0">
                <a:solidFill>
                  <a:schemeClr val="accent2">
                    <a:lumMod val="75000"/>
                  </a:schemeClr>
                </a:solidFill>
              </a:rPr>
              <a:t>Kõige suurem õnn inimese elus on tegeleda sellega, mis talle tõelist huvi pakub</a:t>
            </a:r>
            <a:r>
              <a:rPr lang="et-EE" sz="2000" dirty="0" smtClean="0">
                <a:solidFill>
                  <a:schemeClr val="accent2">
                    <a:lumMod val="75000"/>
                  </a:schemeClr>
                </a:solidFill>
              </a:rPr>
              <a:t>.</a:t>
            </a:r>
          </a:p>
          <a:p>
            <a:r>
              <a:rPr lang="et-EE" sz="2000" dirty="0" smtClean="0"/>
              <a:t>Igal </a:t>
            </a:r>
            <a:r>
              <a:rPr lang="et-EE" sz="2000" dirty="0"/>
              <a:t>väike laps ja ka täiskasvanu on unikaalne, tal on oma unistused ja mis saab olla toredam, kui neid unistusi on võimalik ka ellu viia</a:t>
            </a:r>
            <a:r>
              <a:rPr lang="et-EE" sz="2000" dirty="0" smtClean="0"/>
              <a:t>.</a:t>
            </a:r>
          </a:p>
          <a:p>
            <a:r>
              <a:rPr lang="et-EE" sz="2000" dirty="0"/>
              <a:t/>
            </a:r>
            <a:br>
              <a:rPr lang="et-EE" sz="2000" dirty="0"/>
            </a:br>
            <a:r>
              <a:rPr lang="et-EE" sz="2000" dirty="0" smtClean="0">
                <a:solidFill>
                  <a:schemeClr val="accent2">
                    <a:lumMod val="75000"/>
                  </a:schemeClr>
                </a:solidFill>
              </a:rPr>
              <a:t>Selleks tuleb luua noortele ja ka täiskasvanutele erinevad võimalused, seda juba alates alusharidusest.</a:t>
            </a:r>
          </a:p>
          <a:p>
            <a:r>
              <a:rPr lang="et-EE" sz="2000" dirty="0" smtClean="0"/>
              <a:t>Me loome eetilisi väärtusi. Paljud eetilised väärtused on kahjuks kadunud.</a:t>
            </a:r>
          </a:p>
          <a:p>
            <a:r>
              <a:rPr lang="et-EE" sz="2000" dirty="0" smtClean="0">
                <a:solidFill>
                  <a:schemeClr val="accent2">
                    <a:lumMod val="75000"/>
                  </a:schemeClr>
                </a:solidFill>
              </a:rPr>
              <a:t>Oluline on ka tänutunne ja lugupidamine õpetaja vastu.</a:t>
            </a:r>
          </a:p>
          <a:p>
            <a:r>
              <a:rPr lang="et-EE" sz="2000" dirty="0" smtClean="0"/>
              <a:t>Väga tähtis on ka õpetaja kirg ja vaimustus oma töö vastu. </a:t>
            </a:r>
            <a:endParaRPr lang="et-EE" sz="2000" dirty="0"/>
          </a:p>
        </p:txBody>
      </p:sp>
    </p:spTree>
    <p:extLst>
      <p:ext uri="{BB962C8B-B14F-4D97-AF65-F5344CB8AC3E}">
        <p14:creationId xmlns:p14="http://schemas.microsoft.com/office/powerpoint/2010/main" val="22497518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kemaatiline diagramm 4"/>
          <p:cNvGraphicFramePr/>
          <p:nvPr>
            <p:extLst>
              <p:ext uri="{D42A27DB-BD31-4B8C-83A1-F6EECF244321}">
                <p14:modId xmlns:p14="http://schemas.microsoft.com/office/powerpoint/2010/main" val="4127785217"/>
              </p:ext>
            </p:extLst>
          </p:nvPr>
        </p:nvGraphicFramePr>
        <p:xfrm>
          <a:off x="789708" y="423949"/>
          <a:ext cx="6982692" cy="14630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ksti kohatäide 3"/>
          <p:cNvSpPr>
            <a:spLocks noGrp="1"/>
          </p:cNvSpPr>
          <p:nvPr>
            <p:ph type="body" sz="half" idx="2"/>
          </p:nvPr>
        </p:nvSpPr>
        <p:spPr>
          <a:xfrm>
            <a:off x="673331" y="2194560"/>
            <a:ext cx="8254538" cy="4663439"/>
          </a:xfrm>
        </p:spPr>
        <p:txBody>
          <a:bodyPr>
            <a:noAutofit/>
          </a:bodyPr>
          <a:lstStyle/>
          <a:p>
            <a:pPr algn="ctr"/>
            <a:r>
              <a:rPr lang="et-EE" sz="2400" dirty="0">
                <a:solidFill>
                  <a:schemeClr val="accent2">
                    <a:lumMod val="75000"/>
                  </a:schemeClr>
                </a:solidFill>
              </a:rPr>
              <a:t>Meie olemise mõte on hobid, kired, elamused ja ilusad hetked, perekond ja sõbrad.</a:t>
            </a:r>
          </a:p>
          <a:p>
            <a:pPr algn="ctr"/>
            <a:r>
              <a:rPr lang="et-EE" sz="2400" dirty="0">
                <a:solidFill>
                  <a:schemeClr val="tx1"/>
                </a:solidFill>
              </a:rPr>
              <a:t>Huvihariduse (-tegevuse) ülesanne on seada elus eesmärke ja mõtestada oma tegevust.</a:t>
            </a:r>
          </a:p>
          <a:p>
            <a:pPr algn="ctr"/>
            <a:r>
              <a:rPr lang="et-EE" sz="2400" dirty="0">
                <a:solidFill>
                  <a:schemeClr val="accent2">
                    <a:lumMod val="75000"/>
                  </a:schemeClr>
                </a:solidFill>
              </a:rPr>
              <a:t>Huviharidusega (-tegevusega) tegelemine võiks olla eluaegne.</a:t>
            </a:r>
          </a:p>
          <a:p>
            <a:pPr algn="ctr"/>
            <a:r>
              <a:rPr lang="et-EE" sz="2400" dirty="0"/>
              <a:t>Huviharidusega (-tegevusega) tegelemine õpetab </a:t>
            </a:r>
            <a:r>
              <a:rPr lang="et-EE" sz="2400" dirty="0">
                <a:solidFill>
                  <a:schemeClr val="accent2">
                    <a:lumMod val="50000"/>
                  </a:schemeClr>
                </a:solidFill>
              </a:rPr>
              <a:t>kasutama aega ja distsiplineerib.</a:t>
            </a:r>
          </a:p>
          <a:p>
            <a:pPr algn="ctr"/>
            <a:r>
              <a:rPr lang="et-EE" sz="2400" dirty="0">
                <a:solidFill>
                  <a:schemeClr val="accent2">
                    <a:lumMod val="75000"/>
                  </a:schemeClr>
                </a:solidFill>
              </a:rPr>
              <a:t>Kasvab enesekindlus ja esinemisoskus.</a:t>
            </a:r>
          </a:p>
          <a:p>
            <a:pPr algn="ctr"/>
            <a:r>
              <a:rPr lang="et-EE" sz="2400" dirty="0" smtClean="0">
                <a:solidFill>
                  <a:schemeClr val="accent2">
                    <a:lumMod val="75000"/>
                  </a:schemeClr>
                </a:solidFill>
              </a:rPr>
              <a:t>Tegusad</a:t>
            </a:r>
            <a:r>
              <a:rPr lang="et-EE" sz="2400" dirty="0">
                <a:solidFill>
                  <a:schemeClr val="accent2">
                    <a:lumMod val="75000"/>
                  </a:schemeClr>
                </a:solidFill>
              </a:rPr>
              <a:t>, haritud ja mitmekülgsed inimesed kujundavad meie ühiskonna tulevikku.</a:t>
            </a:r>
          </a:p>
          <a:p>
            <a:endParaRPr lang="et-EE" sz="1600" dirty="0"/>
          </a:p>
        </p:txBody>
      </p:sp>
    </p:spTree>
    <p:extLst>
      <p:ext uri="{BB962C8B-B14F-4D97-AF65-F5344CB8AC3E}">
        <p14:creationId xmlns:p14="http://schemas.microsoft.com/office/powerpoint/2010/main" val="37825698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kemaatiline diagramm 3"/>
          <p:cNvGraphicFramePr/>
          <p:nvPr>
            <p:extLst>
              <p:ext uri="{D42A27DB-BD31-4B8C-83A1-F6EECF244321}">
                <p14:modId xmlns:p14="http://schemas.microsoft.com/office/powerpoint/2010/main" val="3230173103"/>
              </p:ext>
            </p:extLst>
          </p:nvPr>
        </p:nvGraphicFramePr>
        <p:xfrm>
          <a:off x="677334" y="609600"/>
          <a:ext cx="8596668" cy="1320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isu kohatäide 2"/>
          <p:cNvSpPr>
            <a:spLocks noGrp="1"/>
          </p:cNvSpPr>
          <p:nvPr>
            <p:ph idx="1"/>
          </p:nvPr>
        </p:nvSpPr>
        <p:spPr>
          <a:xfrm>
            <a:off x="677334" y="2468879"/>
            <a:ext cx="8596668" cy="4447310"/>
          </a:xfrm>
        </p:spPr>
        <p:txBody>
          <a:bodyPr>
            <a:normAutofit/>
          </a:bodyPr>
          <a:lstStyle/>
          <a:p>
            <a:r>
              <a:rPr lang="et-EE" sz="2000" dirty="0"/>
              <a:t>Kõige paremaid tulemusi </a:t>
            </a:r>
            <a:r>
              <a:rPr lang="et-EE" sz="2000" dirty="0" smtClean="0"/>
              <a:t>saavutatakse </a:t>
            </a:r>
            <a:r>
              <a:rPr lang="et-EE" sz="2000" dirty="0"/>
              <a:t>siis, kui kokku saavad andekas õpilane ja andekas õpetaja.</a:t>
            </a:r>
          </a:p>
          <a:p>
            <a:r>
              <a:rPr lang="et-EE" sz="2000" dirty="0"/>
              <a:t>Ei tohi kinni jääda vanadesse haridusmudelitesse, tuleb olla uuendustele avatud. </a:t>
            </a:r>
            <a:endParaRPr lang="et-EE" sz="2000" dirty="0" smtClean="0"/>
          </a:p>
          <a:p>
            <a:r>
              <a:rPr lang="et-EE" sz="2000" dirty="0" smtClean="0"/>
              <a:t>Õpetajad </a:t>
            </a:r>
            <a:r>
              <a:rPr lang="et-EE" sz="2000" dirty="0"/>
              <a:t>peavad uuendustega kaasa minema, osalema erinevatel täiendkoolitustel, suhtlema kolleegidega, leidma aega ennast kultuuriliselt harida.</a:t>
            </a:r>
          </a:p>
          <a:p>
            <a:r>
              <a:rPr lang="et-EE" sz="2000" dirty="0"/>
              <a:t>Õpetajatel peaks olema ka karjäärivõimalus. Küllaltki keeruline küsimus!</a:t>
            </a:r>
          </a:p>
          <a:p>
            <a:r>
              <a:rPr lang="et-EE" sz="2000" dirty="0"/>
              <a:t>Õpetaja kutsestandard – vajalik või küsitava väärtusega</a:t>
            </a:r>
            <a:r>
              <a:rPr lang="et-EE" sz="2000" dirty="0" smtClean="0"/>
              <a:t>.</a:t>
            </a:r>
          </a:p>
          <a:p>
            <a:r>
              <a:rPr lang="et-EE" sz="2000" dirty="0" smtClean="0"/>
              <a:t>Õpetaja ootab, et tema tööd väärtustatakse ja tunnustatakse kogukonna poolt.</a:t>
            </a:r>
            <a:endParaRPr lang="et-EE" sz="2000" dirty="0"/>
          </a:p>
          <a:p>
            <a:endParaRPr lang="et-EE" dirty="0"/>
          </a:p>
        </p:txBody>
      </p:sp>
    </p:spTree>
    <p:extLst>
      <p:ext uri="{BB962C8B-B14F-4D97-AF65-F5344CB8AC3E}">
        <p14:creationId xmlns:p14="http://schemas.microsoft.com/office/powerpoint/2010/main" val="21486154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kemaatiline diagramm 3"/>
          <p:cNvGraphicFramePr/>
          <p:nvPr>
            <p:extLst>
              <p:ext uri="{D42A27DB-BD31-4B8C-83A1-F6EECF244321}">
                <p14:modId xmlns:p14="http://schemas.microsoft.com/office/powerpoint/2010/main" val="1027015398"/>
              </p:ext>
            </p:extLst>
          </p:nvPr>
        </p:nvGraphicFramePr>
        <p:xfrm>
          <a:off x="656705" y="609600"/>
          <a:ext cx="8617297" cy="11360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isu kohatäide 2"/>
          <p:cNvSpPr>
            <a:spLocks noGrp="1"/>
          </p:cNvSpPr>
          <p:nvPr>
            <p:ph idx="1"/>
          </p:nvPr>
        </p:nvSpPr>
        <p:spPr>
          <a:xfrm>
            <a:off x="581891" y="1930399"/>
            <a:ext cx="9094124" cy="4869412"/>
          </a:xfrm>
        </p:spPr>
        <p:txBody>
          <a:bodyPr>
            <a:normAutofit lnSpcReduction="10000"/>
          </a:bodyPr>
          <a:lstStyle/>
          <a:p>
            <a:r>
              <a:rPr lang="et-EE" sz="2000" dirty="0" smtClean="0"/>
              <a:t>Kuna ajad muutuvad, tuleb läbi mõelda huvihariduses (-tegevuses) kasutuses olevad võimalused.</a:t>
            </a:r>
          </a:p>
          <a:p>
            <a:r>
              <a:rPr lang="et-EE" sz="2000" dirty="0" smtClean="0"/>
              <a:t>Õpilastele peab antav õpe/tegevus pakkuma rõõmu ja eduelamust. Aga ta peab selle nimel ka vaeva nägema ja tööd tegema ja oma huvialale pühenduma. Seda on paljudel õpilastel ja ka vanematel kahjuks raske mõista. </a:t>
            </a:r>
          </a:p>
          <a:p>
            <a:r>
              <a:rPr lang="et-EE" sz="2000" dirty="0" smtClean="0"/>
              <a:t>Kuidas motiveerida õpilast parimaid tulemusi saavutama – selles on küsimus!</a:t>
            </a:r>
          </a:p>
          <a:p>
            <a:r>
              <a:rPr lang="et-EE" sz="2000" dirty="0" smtClean="0"/>
              <a:t>Küsimus on: kas tähtsustada enam õppe kvaliteeti või protsessiõpet?</a:t>
            </a:r>
          </a:p>
          <a:p>
            <a:r>
              <a:rPr lang="et-EE" sz="2000" dirty="0" smtClean="0"/>
              <a:t>Võtame kasutusele </a:t>
            </a:r>
            <a:r>
              <a:rPr lang="et-EE" sz="2000" dirty="0" err="1"/>
              <a:t>digiõppe</a:t>
            </a:r>
            <a:r>
              <a:rPr lang="et-EE" sz="2000" dirty="0"/>
              <a:t> materjale ja vajadusel </a:t>
            </a:r>
            <a:r>
              <a:rPr lang="et-EE" sz="2000" dirty="0" smtClean="0"/>
              <a:t>saame </a:t>
            </a:r>
            <a:r>
              <a:rPr lang="et-EE" sz="2000" dirty="0"/>
              <a:t>hakkama distantsõppel</a:t>
            </a:r>
            <a:r>
              <a:rPr lang="et-EE" sz="2000" dirty="0" smtClean="0"/>
              <a:t>.</a:t>
            </a:r>
          </a:p>
          <a:p>
            <a:r>
              <a:rPr lang="et-EE" sz="2000" dirty="0" smtClean="0"/>
              <a:t>Kasutame praktilistel </a:t>
            </a:r>
            <a:r>
              <a:rPr lang="et-EE" sz="2000" dirty="0"/>
              <a:t>ülesannetel </a:t>
            </a:r>
            <a:r>
              <a:rPr lang="et-EE" sz="2000" dirty="0" smtClean="0"/>
              <a:t>põhinevat interaktiivset õpet.</a:t>
            </a:r>
            <a:endParaRPr lang="et-EE" sz="2000" dirty="0"/>
          </a:p>
          <a:p>
            <a:r>
              <a:rPr lang="et-EE" sz="2000" dirty="0"/>
              <a:t> </a:t>
            </a:r>
            <a:r>
              <a:rPr lang="et-EE" sz="2000" dirty="0" smtClean="0"/>
              <a:t>Kasutame õpilastele individuaalset lähenemist, mis </a:t>
            </a:r>
            <a:r>
              <a:rPr lang="et-EE" sz="2000" dirty="0"/>
              <a:t>on </a:t>
            </a:r>
            <a:r>
              <a:rPr lang="et-EE" sz="2000" dirty="0" smtClean="0"/>
              <a:t>eriti praegu väga oluline.</a:t>
            </a:r>
          </a:p>
          <a:p>
            <a:endParaRPr lang="et-EE" dirty="0"/>
          </a:p>
        </p:txBody>
      </p:sp>
    </p:spTree>
    <p:extLst>
      <p:ext uri="{BB962C8B-B14F-4D97-AF65-F5344CB8AC3E}">
        <p14:creationId xmlns:p14="http://schemas.microsoft.com/office/powerpoint/2010/main" val="28743772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kemaatiline diagramm 3"/>
          <p:cNvGraphicFramePr/>
          <p:nvPr>
            <p:extLst>
              <p:ext uri="{D42A27DB-BD31-4B8C-83A1-F6EECF244321}">
                <p14:modId xmlns:p14="http://schemas.microsoft.com/office/powerpoint/2010/main" val="427163419"/>
              </p:ext>
            </p:extLst>
          </p:nvPr>
        </p:nvGraphicFramePr>
        <p:xfrm>
          <a:off x="677334" y="448887"/>
          <a:ext cx="8596668" cy="14815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isu kohatäide 2"/>
          <p:cNvSpPr>
            <a:spLocks noGrp="1"/>
          </p:cNvSpPr>
          <p:nvPr>
            <p:ph idx="1"/>
          </p:nvPr>
        </p:nvSpPr>
        <p:spPr>
          <a:xfrm>
            <a:off x="677334" y="2228849"/>
            <a:ext cx="8596668" cy="4467225"/>
          </a:xfrm>
        </p:spPr>
        <p:txBody>
          <a:bodyPr>
            <a:normAutofit fontScale="55000" lnSpcReduction="20000"/>
          </a:bodyPr>
          <a:lstStyle/>
          <a:p>
            <a:r>
              <a:rPr lang="et-EE" sz="3300" dirty="0"/>
              <a:t>Mida tähendab huviharidus sulle ja su sõpradele?</a:t>
            </a:r>
          </a:p>
          <a:p>
            <a:r>
              <a:rPr lang="et-EE" sz="3300" dirty="0"/>
              <a:t>Kas huviharidusest on kasu?</a:t>
            </a:r>
          </a:p>
          <a:p>
            <a:r>
              <a:rPr lang="et-EE" sz="3300" dirty="0"/>
              <a:t>Mida on huviharidus sulle andnud?</a:t>
            </a:r>
          </a:p>
          <a:p>
            <a:r>
              <a:rPr lang="et-EE" sz="3300" dirty="0"/>
              <a:t>Mis on huvihariduses äge?</a:t>
            </a:r>
          </a:p>
          <a:p>
            <a:r>
              <a:rPr lang="et-EE" sz="3300" dirty="0"/>
              <a:t>Mida ootad huvihariduselt tulevikus?</a:t>
            </a:r>
          </a:p>
          <a:p>
            <a:r>
              <a:rPr lang="et-EE" sz="3300" dirty="0"/>
              <a:t>Kas huviharidus peaks olema iga noore ja lapse elus?</a:t>
            </a:r>
          </a:p>
          <a:p>
            <a:r>
              <a:rPr lang="et-EE" sz="3300" dirty="0"/>
              <a:t>Mis on sõnum, mida soovid edasi anda teistele lastele ja </a:t>
            </a:r>
            <a:r>
              <a:rPr lang="et-EE" sz="3300" dirty="0" smtClean="0"/>
              <a:t>täiskasvanutele?</a:t>
            </a:r>
          </a:p>
          <a:p>
            <a:endParaRPr lang="et-EE" sz="3300" b="1" dirty="0"/>
          </a:p>
          <a:p>
            <a:r>
              <a:rPr lang="et-EE" sz="3300" b="1" dirty="0" smtClean="0">
                <a:solidFill>
                  <a:schemeClr val="accent1">
                    <a:lumMod val="75000"/>
                  </a:schemeClr>
                </a:solidFill>
              </a:rPr>
              <a:t>Eesti </a:t>
            </a:r>
            <a:r>
              <a:rPr lang="et-EE" sz="3300" b="1" dirty="0">
                <a:solidFill>
                  <a:schemeClr val="accent1">
                    <a:lumMod val="75000"/>
                  </a:schemeClr>
                </a:solidFill>
              </a:rPr>
              <a:t>Huvikoolide Liit </a:t>
            </a:r>
            <a:r>
              <a:rPr lang="et-EE" sz="3300" b="1" dirty="0"/>
              <a:t>kutsub kõiki noori vanuses 7-19 eluaastat üles jagama oma mõtteid huviharidusest lühivideotes.</a:t>
            </a:r>
            <a:endParaRPr lang="et-EE" sz="3300" dirty="0"/>
          </a:p>
          <a:p>
            <a:r>
              <a:rPr lang="et-EE" sz="3300" dirty="0"/>
              <a:t>Konkursi eesmärk on tõsta noorte teadlikkust ning jagada just noorte inspireerivaid ideid ja  mõtteid huvihariduse võimalustest, tähtsusest jms. Soovime anda noortele hääle ja võimaluse iseseisvalt leida loovaid ning nutikaid viise oma mõtete väljendamiseks videomeediumi kaudu.</a:t>
            </a:r>
          </a:p>
          <a:p>
            <a:endParaRPr lang="et-EE" dirty="0"/>
          </a:p>
          <a:p>
            <a:endParaRPr lang="et-EE" dirty="0"/>
          </a:p>
        </p:txBody>
      </p:sp>
    </p:spTree>
    <p:extLst>
      <p:ext uri="{BB962C8B-B14F-4D97-AF65-F5344CB8AC3E}">
        <p14:creationId xmlns:p14="http://schemas.microsoft.com/office/powerpoint/2010/main" val="13172501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kemaatiline diagramm 5"/>
          <p:cNvGraphicFramePr/>
          <p:nvPr>
            <p:extLst>
              <p:ext uri="{D42A27DB-BD31-4B8C-83A1-F6EECF244321}">
                <p14:modId xmlns:p14="http://schemas.microsoft.com/office/powerpoint/2010/main" val="3471833387"/>
              </p:ext>
            </p:extLst>
          </p:nvPr>
        </p:nvGraphicFramePr>
        <p:xfrm>
          <a:off x="677334" y="609600"/>
          <a:ext cx="8596668" cy="1320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Sisu kohatäide 6"/>
          <p:cNvGraphicFramePr>
            <a:graphicFrameLocks noGrp="1"/>
          </p:cNvGraphicFramePr>
          <p:nvPr>
            <p:ph sz="half" idx="1"/>
            <p:extLst>
              <p:ext uri="{D42A27DB-BD31-4B8C-83A1-F6EECF244321}">
                <p14:modId xmlns:p14="http://schemas.microsoft.com/office/powerpoint/2010/main" val="2805745138"/>
              </p:ext>
            </p:extLst>
          </p:nvPr>
        </p:nvGraphicFramePr>
        <p:xfrm>
          <a:off x="677334" y="2160589"/>
          <a:ext cx="4193924" cy="413214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8" name="Sisu kohatäide 7"/>
          <p:cNvGraphicFramePr>
            <a:graphicFrameLocks noGrp="1"/>
          </p:cNvGraphicFramePr>
          <p:nvPr>
            <p:ph sz="half" idx="2"/>
            <p:extLst>
              <p:ext uri="{D42A27DB-BD31-4B8C-83A1-F6EECF244321}">
                <p14:modId xmlns:p14="http://schemas.microsoft.com/office/powerpoint/2010/main" val="1570755560"/>
              </p:ext>
            </p:extLst>
          </p:nvPr>
        </p:nvGraphicFramePr>
        <p:xfrm>
          <a:off x="5079076" y="2160589"/>
          <a:ext cx="4194928" cy="4057331"/>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5" name="Tabel 4"/>
          <p:cNvGraphicFramePr>
            <a:graphicFrameLocks noGrp="1"/>
          </p:cNvGraphicFramePr>
          <p:nvPr>
            <p:extLst>
              <p:ext uri="{D42A27DB-BD31-4B8C-83A1-F6EECF244321}">
                <p14:modId xmlns:p14="http://schemas.microsoft.com/office/powerpoint/2010/main" val="4279865402"/>
              </p:ext>
            </p:extLst>
          </p:nvPr>
        </p:nvGraphicFramePr>
        <p:xfrm>
          <a:off x="3463085" y="3781266"/>
          <a:ext cx="3025867" cy="365760"/>
        </p:xfrm>
        <a:graphic>
          <a:graphicData uri="http://schemas.openxmlformats.org/drawingml/2006/table">
            <a:tbl>
              <a:tblPr/>
              <a:tblGrid>
                <a:gridCol w="2381250">
                  <a:extLst>
                    <a:ext uri="{9D8B030D-6E8A-4147-A177-3AD203B41FA5}">
                      <a16:colId xmlns:a16="http://schemas.microsoft.com/office/drawing/2014/main" val="3280238871"/>
                    </a:ext>
                  </a:extLst>
                </a:gridCol>
                <a:gridCol w="644617">
                  <a:extLst>
                    <a:ext uri="{9D8B030D-6E8A-4147-A177-3AD203B41FA5}">
                      <a16:colId xmlns:a16="http://schemas.microsoft.com/office/drawing/2014/main" val="3479104284"/>
                    </a:ext>
                  </a:extLst>
                </a:gridCol>
              </a:tblGrid>
              <a:tr h="228600">
                <a:tc>
                  <a:txBody>
                    <a:bodyPr/>
                    <a:lstStyle/>
                    <a:p>
                      <a:pPr algn="r" fontAlgn="ctr"/>
                      <a:endParaRPr lang="et-EE" dirty="0">
                        <a:effectLst/>
                      </a:endParaRPr>
                    </a:p>
                  </a:txBody>
                  <a:tcPr marR="76200" anchor="ctr">
                    <a:lnL>
                      <a:noFill/>
                    </a:lnL>
                    <a:lnR>
                      <a:noFill/>
                    </a:lnR>
                    <a:lnT>
                      <a:noFill/>
                    </a:lnT>
                    <a:lnB>
                      <a:noFill/>
                    </a:lnB>
                  </a:tcPr>
                </a:tc>
                <a:tc>
                  <a:txBody>
                    <a:bodyPr/>
                    <a:lstStyle/>
                    <a:p>
                      <a:pPr algn="l" fontAlgn="ctr"/>
                      <a:endParaRPr lang="et-EE" dirty="0">
                        <a:effectLst/>
                      </a:endParaRPr>
                    </a:p>
                  </a:txBody>
                  <a:tcPr marR="76200" anchor="ctr">
                    <a:lnL>
                      <a:noFill/>
                    </a:lnL>
                    <a:lnR>
                      <a:noFill/>
                    </a:lnR>
                    <a:lnT>
                      <a:noFill/>
                    </a:lnT>
                    <a:lnB>
                      <a:noFill/>
                    </a:lnB>
                  </a:tcPr>
                </a:tc>
                <a:extLst>
                  <a:ext uri="{0D108BD9-81ED-4DB2-BD59-A6C34878D82A}">
                    <a16:rowId xmlns:a16="http://schemas.microsoft.com/office/drawing/2014/main" val="2747505187"/>
                  </a:ext>
                </a:extLst>
              </a:tr>
            </a:tbl>
          </a:graphicData>
        </a:graphic>
      </p:graphicFrame>
    </p:spTree>
    <p:extLst>
      <p:ext uri="{BB962C8B-B14F-4D97-AF65-F5344CB8AC3E}">
        <p14:creationId xmlns:p14="http://schemas.microsoft.com/office/powerpoint/2010/main" val="12561247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kemaatiline diagramm 4"/>
          <p:cNvGraphicFramePr/>
          <p:nvPr>
            <p:extLst>
              <p:ext uri="{D42A27DB-BD31-4B8C-83A1-F6EECF244321}">
                <p14:modId xmlns:p14="http://schemas.microsoft.com/office/powerpoint/2010/main" val="1363581295"/>
              </p:ext>
            </p:extLst>
          </p:nvPr>
        </p:nvGraphicFramePr>
        <p:xfrm>
          <a:off x="1770611" y="698270"/>
          <a:ext cx="7503391" cy="7813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ksti kohatäide 3"/>
          <p:cNvSpPr>
            <a:spLocks noGrp="1"/>
          </p:cNvSpPr>
          <p:nvPr>
            <p:ph type="body" idx="1"/>
          </p:nvPr>
        </p:nvSpPr>
        <p:spPr>
          <a:xfrm>
            <a:off x="1130531" y="1770611"/>
            <a:ext cx="8143471" cy="4979323"/>
          </a:xfrm>
        </p:spPr>
        <p:txBody>
          <a:bodyPr/>
          <a:lstStyle/>
          <a:p>
            <a:r>
              <a:rPr lang="et-EE" dirty="0" smtClean="0"/>
              <a:t>	</a:t>
            </a:r>
            <a:r>
              <a:rPr lang="et-EE" dirty="0" smtClean="0">
                <a:solidFill>
                  <a:schemeClr val="accent2">
                    <a:lumMod val="75000"/>
                  </a:schemeClr>
                </a:solidFill>
              </a:rPr>
              <a:t>Põhiõpe			Vaba </a:t>
            </a:r>
            <a:r>
              <a:rPr lang="et-EE" dirty="0">
                <a:solidFill>
                  <a:schemeClr val="accent2">
                    <a:lumMod val="75000"/>
                  </a:schemeClr>
                </a:solidFill>
              </a:rPr>
              <a:t>õppekavaga õpe </a:t>
            </a:r>
          </a:p>
        </p:txBody>
      </p:sp>
      <p:sp>
        <p:nvSpPr>
          <p:cNvPr id="3" name="Ristkülik 2"/>
          <p:cNvSpPr/>
          <p:nvPr/>
        </p:nvSpPr>
        <p:spPr>
          <a:xfrm>
            <a:off x="1620982" y="1770611"/>
            <a:ext cx="6625243" cy="4524315"/>
          </a:xfrm>
          <a:prstGeom prst="rect">
            <a:avLst/>
          </a:prstGeom>
        </p:spPr>
        <p:txBody>
          <a:bodyPr wrap="square">
            <a:spAutoFit/>
          </a:bodyPr>
          <a:lstStyle/>
          <a:p>
            <a:r>
              <a:rPr lang="et-EE" dirty="0" smtClean="0">
                <a:solidFill>
                  <a:schemeClr val="accent2">
                    <a:lumMod val="75000"/>
                  </a:schemeClr>
                </a:solidFill>
              </a:rPr>
              <a:t>	</a:t>
            </a:r>
            <a:r>
              <a:rPr lang="et-EE" dirty="0" smtClean="0"/>
              <a:t>		</a:t>
            </a:r>
          </a:p>
          <a:p>
            <a:endParaRPr lang="et-EE" dirty="0" smtClean="0"/>
          </a:p>
          <a:p>
            <a:r>
              <a:rPr lang="et-EE" dirty="0" smtClean="0"/>
              <a:t>Klaver 			Klaver </a:t>
            </a:r>
          </a:p>
          <a:p>
            <a:r>
              <a:rPr lang="et-EE" dirty="0" smtClean="0"/>
              <a:t>Akordion 		Akordion</a:t>
            </a:r>
          </a:p>
          <a:p>
            <a:r>
              <a:rPr lang="et-EE" dirty="0" smtClean="0"/>
              <a:t>Viiul 			Viiul</a:t>
            </a:r>
          </a:p>
          <a:p>
            <a:r>
              <a:rPr lang="et-EE" dirty="0" smtClean="0"/>
              <a:t>Flööt 			Flööt</a:t>
            </a:r>
          </a:p>
          <a:p>
            <a:r>
              <a:rPr lang="et-EE" dirty="0" smtClean="0"/>
              <a:t>Klarnet 			Klarnet</a:t>
            </a:r>
          </a:p>
          <a:p>
            <a:r>
              <a:rPr lang="et-EE" dirty="0" smtClean="0"/>
              <a:t>Klassikaline kitarr 	Klassikaline kitarr, ka lisapillina </a:t>
            </a:r>
          </a:p>
          <a:p>
            <a:r>
              <a:rPr lang="et-EE" dirty="0" smtClean="0"/>
              <a:t>Muusika </a:t>
            </a:r>
            <a:r>
              <a:rPr lang="et-EE" dirty="0" err="1" smtClean="0"/>
              <a:t>eelõpe</a:t>
            </a:r>
            <a:r>
              <a:rPr lang="et-EE" dirty="0" smtClean="0"/>
              <a:t> 		Löökpillid </a:t>
            </a:r>
            <a:r>
              <a:rPr lang="et-EE" dirty="0"/>
              <a:t>(trummid, ksülofon)</a:t>
            </a:r>
          </a:p>
          <a:p>
            <a:r>
              <a:rPr lang="et-EE" dirty="0"/>
              <a:t>Saksofon</a:t>
            </a:r>
            <a:r>
              <a:rPr lang="et-EE" dirty="0" smtClean="0"/>
              <a:t>			Basskitarr</a:t>
            </a:r>
          </a:p>
          <a:p>
            <a:r>
              <a:rPr lang="et-EE" dirty="0" smtClean="0"/>
              <a:t>Plokkflööt 		Laul </a:t>
            </a:r>
          </a:p>
          <a:p>
            <a:r>
              <a:rPr lang="et-EE" dirty="0" smtClean="0"/>
              <a:t>Oboe </a:t>
            </a:r>
          </a:p>
          <a:p>
            <a:r>
              <a:rPr lang="et-EE" dirty="0" smtClean="0"/>
              <a:t>Trompet (vaskpillid, tuuba </a:t>
            </a:r>
            <a:r>
              <a:rPr lang="et-EE" dirty="0" err="1" smtClean="0"/>
              <a:t>eufoonium</a:t>
            </a:r>
            <a:r>
              <a:rPr lang="et-EE" dirty="0" smtClean="0"/>
              <a:t>)</a:t>
            </a:r>
          </a:p>
          <a:p>
            <a:r>
              <a:rPr lang="et-EE" dirty="0" smtClean="0"/>
              <a:t>						</a:t>
            </a:r>
          </a:p>
          <a:p>
            <a:r>
              <a:rPr lang="et-EE" dirty="0" smtClean="0"/>
              <a:t>Kunsti põhiõpe</a:t>
            </a:r>
            <a:r>
              <a:rPr lang="et-EE" dirty="0"/>
              <a:t>;</a:t>
            </a:r>
            <a:r>
              <a:rPr lang="et-EE" dirty="0" smtClean="0"/>
              <a:t> </a:t>
            </a:r>
            <a:r>
              <a:rPr lang="et-EE" dirty="0" err="1" smtClean="0"/>
              <a:t>eelõpe</a:t>
            </a:r>
            <a:r>
              <a:rPr lang="et-EE" dirty="0" smtClean="0"/>
              <a:t>, kunstiring – kunsti vabaõpe</a:t>
            </a:r>
            <a:endParaRPr lang="et-EE" dirty="0"/>
          </a:p>
          <a:p>
            <a:r>
              <a:rPr lang="et-EE" dirty="0" smtClean="0"/>
              <a:t>Rahvatants</a:t>
            </a:r>
            <a:endParaRPr lang="et-EE" dirty="0"/>
          </a:p>
        </p:txBody>
      </p:sp>
    </p:spTree>
    <p:extLst>
      <p:ext uri="{BB962C8B-B14F-4D97-AF65-F5344CB8AC3E}">
        <p14:creationId xmlns:p14="http://schemas.microsoft.com/office/powerpoint/2010/main" val="25236066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Skemaatiline diagramm 4"/>
          <p:cNvGraphicFramePr/>
          <p:nvPr>
            <p:extLst>
              <p:ext uri="{D42A27DB-BD31-4B8C-83A1-F6EECF244321}">
                <p14:modId xmlns:p14="http://schemas.microsoft.com/office/powerpoint/2010/main" val="1922542115"/>
              </p:ext>
            </p:extLst>
          </p:nvPr>
        </p:nvGraphicFramePr>
        <p:xfrm>
          <a:off x="2435629" y="374074"/>
          <a:ext cx="5145578" cy="20532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Sisu kohatäide 3"/>
          <p:cNvGraphicFramePr>
            <a:graphicFrameLocks noGrp="1"/>
          </p:cNvGraphicFramePr>
          <p:nvPr>
            <p:ph idx="1"/>
            <p:extLst>
              <p:ext uri="{D42A27DB-BD31-4B8C-83A1-F6EECF244321}">
                <p14:modId xmlns:p14="http://schemas.microsoft.com/office/powerpoint/2010/main" val="906140192"/>
              </p:ext>
            </p:extLst>
          </p:nvPr>
        </p:nvGraphicFramePr>
        <p:xfrm>
          <a:off x="498764" y="2585258"/>
          <a:ext cx="10550236" cy="354953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3833952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3" name="Skemaatiline diagramm 2"/>
          <p:cNvGraphicFramePr/>
          <p:nvPr>
            <p:extLst>
              <p:ext uri="{D42A27DB-BD31-4B8C-83A1-F6EECF244321}">
                <p14:modId xmlns:p14="http://schemas.microsoft.com/office/powerpoint/2010/main" val="116559529"/>
              </p:ext>
            </p:extLst>
          </p:nvPr>
        </p:nvGraphicFramePr>
        <p:xfrm>
          <a:off x="2443941" y="232758"/>
          <a:ext cx="5303519" cy="16459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20" name="Sisu kohatäide 2">
            <a:extLst>
              <a:ext uri="{FF2B5EF4-FFF2-40B4-BE49-F238E27FC236}">
                <a16:creationId xmlns:a16="http://schemas.microsoft.com/office/drawing/2014/main" id="{997B34FE-CB82-25FB-532C-5016308F0EF1}"/>
              </a:ext>
            </a:extLst>
          </p:cNvPr>
          <p:cNvGraphicFramePr>
            <a:graphicFrameLocks noGrp="1"/>
          </p:cNvGraphicFramePr>
          <p:nvPr>
            <p:ph idx="1"/>
            <p:extLst>
              <p:ext uri="{D42A27DB-BD31-4B8C-83A1-F6EECF244321}">
                <p14:modId xmlns:p14="http://schemas.microsoft.com/office/powerpoint/2010/main" val="358087609"/>
              </p:ext>
            </p:extLst>
          </p:nvPr>
        </p:nvGraphicFramePr>
        <p:xfrm>
          <a:off x="1066801" y="2119745"/>
          <a:ext cx="9982200" cy="414805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521284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lt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87600" y="2689187"/>
            <a:ext cx="6869275" cy="1607776"/>
          </a:xfrm>
          <a:prstGeom prst="rect">
            <a:avLst/>
          </a:prstGeom>
        </p:spPr>
      </p:pic>
    </p:spTree>
    <p:extLst>
      <p:ext uri="{BB962C8B-B14F-4D97-AF65-F5344CB8AC3E}">
        <p14:creationId xmlns:p14="http://schemas.microsoft.com/office/powerpoint/2010/main" val="3475882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Skemaatiline diagramm 2"/>
          <p:cNvGraphicFramePr/>
          <p:nvPr>
            <p:extLst>
              <p:ext uri="{D42A27DB-BD31-4B8C-83A1-F6EECF244321}">
                <p14:modId xmlns:p14="http://schemas.microsoft.com/office/powerpoint/2010/main" val="2889887852"/>
              </p:ext>
            </p:extLst>
          </p:nvPr>
        </p:nvGraphicFramePr>
        <p:xfrm>
          <a:off x="677862" y="473825"/>
          <a:ext cx="8596140" cy="14565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Sisu kohatäide 3"/>
          <p:cNvGraphicFramePr>
            <a:graphicFrameLocks noGrp="1"/>
          </p:cNvGraphicFramePr>
          <p:nvPr>
            <p:ph idx="1"/>
            <p:extLst>
              <p:ext uri="{D42A27DB-BD31-4B8C-83A1-F6EECF244321}">
                <p14:modId xmlns:p14="http://schemas.microsoft.com/office/powerpoint/2010/main" val="2683022053"/>
              </p:ext>
            </p:extLst>
          </p:nvPr>
        </p:nvGraphicFramePr>
        <p:xfrm>
          <a:off x="677862" y="2161308"/>
          <a:ext cx="9471977" cy="4572000"/>
        </p:xfrm>
        <a:graphic>
          <a:graphicData uri="http://schemas.openxmlformats.org/drawingml/2006/table">
            <a:tbl>
              <a:tblPr firstRow="1" bandRow="1">
                <a:tableStyleId>{5C22544A-7EE6-4342-B048-85BDC9FD1C3A}</a:tableStyleId>
              </a:tblPr>
              <a:tblGrid>
                <a:gridCol w="1416945">
                  <a:extLst>
                    <a:ext uri="{9D8B030D-6E8A-4147-A177-3AD203B41FA5}">
                      <a16:colId xmlns:a16="http://schemas.microsoft.com/office/drawing/2014/main" val="1903478173"/>
                    </a:ext>
                  </a:extLst>
                </a:gridCol>
                <a:gridCol w="2654043">
                  <a:extLst>
                    <a:ext uri="{9D8B030D-6E8A-4147-A177-3AD203B41FA5}">
                      <a16:colId xmlns:a16="http://schemas.microsoft.com/office/drawing/2014/main" val="1522213486"/>
                    </a:ext>
                  </a:extLst>
                </a:gridCol>
                <a:gridCol w="1831901">
                  <a:extLst>
                    <a:ext uri="{9D8B030D-6E8A-4147-A177-3AD203B41FA5}">
                      <a16:colId xmlns:a16="http://schemas.microsoft.com/office/drawing/2014/main" val="1045992734"/>
                    </a:ext>
                  </a:extLst>
                </a:gridCol>
                <a:gridCol w="1864980">
                  <a:extLst>
                    <a:ext uri="{9D8B030D-6E8A-4147-A177-3AD203B41FA5}">
                      <a16:colId xmlns:a16="http://schemas.microsoft.com/office/drawing/2014/main" val="2901342525"/>
                    </a:ext>
                  </a:extLst>
                </a:gridCol>
                <a:gridCol w="1704108">
                  <a:extLst>
                    <a:ext uri="{9D8B030D-6E8A-4147-A177-3AD203B41FA5}">
                      <a16:colId xmlns:a16="http://schemas.microsoft.com/office/drawing/2014/main" val="950016955"/>
                    </a:ext>
                  </a:extLst>
                </a:gridCol>
              </a:tblGrid>
              <a:tr h="1462809">
                <a:tc>
                  <a:txBody>
                    <a:bodyPr/>
                    <a:lstStyle/>
                    <a:p>
                      <a:pPr algn="ctr"/>
                      <a:r>
                        <a:rPr lang="et-EE" dirty="0" smtClean="0"/>
                        <a:t>Muusika</a:t>
                      </a:r>
                    </a:p>
                    <a:p>
                      <a:pPr algn="ctr"/>
                      <a:r>
                        <a:rPr lang="et-EE" dirty="0" err="1" smtClean="0"/>
                        <a:t>eelõpe</a:t>
                      </a:r>
                      <a:endParaRPr lang="et-EE" dirty="0" smtClean="0"/>
                    </a:p>
                    <a:p>
                      <a:pPr algn="ctr"/>
                      <a:r>
                        <a:rPr lang="et-EE" dirty="0" smtClean="0"/>
                        <a:t>I</a:t>
                      </a:r>
                      <a:endParaRPr lang="et-EE" dirty="0"/>
                    </a:p>
                  </a:txBody>
                  <a:tcPr/>
                </a:tc>
                <a:tc>
                  <a:txBody>
                    <a:bodyPr/>
                    <a:lstStyle/>
                    <a:p>
                      <a:pPr algn="ctr"/>
                      <a:r>
                        <a:rPr lang="et-EE" dirty="0" smtClean="0"/>
                        <a:t>Muusika</a:t>
                      </a:r>
                      <a:r>
                        <a:rPr lang="et-EE" baseline="0" dirty="0" smtClean="0"/>
                        <a:t> p</a:t>
                      </a:r>
                      <a:r>
                        <a:rPr lang="et-EE" dirty="0" smtClean="0"/>
                        <a:t>õhihuviõpe</a:t>
                      </a:r>
                    </a:p>
                    <a:p>
                      <a:pPr algn="ctr"/>
                      <a:r>
                        <a:rPr lang="et-EE" dirty="0" smtClean="0"/>
                        <a:t>II</a:t>
                      </a:r>
                      <a:endParaRPr lang="et-EE" dirty="0"/>
                    </a:p>
                  </a:txBody>
                  <a:tcPr/>
                </a:tc>
                <a:tc>
                  <a:txBody>
                    <a:bodyPr/>
                    <a:lstStyle/>
                    <a:p>
                      <a:pPr algn="ctr"/>
                      <a:r>
                        <a:rPr lang="et-EE" dirty="0" smtClean="0"/>
                        <a:t>Muusika</a:t>
                      </a:r>
                      <a:r>
                        <a:rPr lang="et-EE" baseline="0" dirty="0" smtClean="0"/>
                        <a:t> v</a:t>
                      </a:r>
                      <a:r>
                        <a:rPr lang="et-EE" dirty="0" smtClean="0"/>
                        <a:t>abahuviõpe, sh täiskasvanud</a:t>
                      </a:r>
                    </a:p>
                    <a:p>
                      <a:pPr algn="ctr"/>
                      <a:r>
                        <a:rPr lang="et-EE" dirty="0" smtClean="0"/>
                        <a:t>III</a:t>
                      </a:r>
                      <a:endParaRPr lang="et-EE" dirty="0"/>
                    </a:p>
                  </a:txBody>
                  <a:tcPr/>
                </a:tc>
                <a:tc>
                  <a:txBody>
                    <a:bodyPr/>
                    <a:lstStyle/>
                    <a:p>
                      <a:pPr algn="ctr"/>
                      <a:r>
                        <a:rPr lang="et-EE" dirty="0" smtClean="0"/>
                        <a:t>Lisa-aastad</a:t>
                      </a:r>
                    </a:p>
                    <a:p>
                      <a:pPr algn="ctr"/>
                      <a:r>
                        <a:rPr lang="et-EE" dirty="0" smtClean="0"/>
                        <a:t>IV</a:t>
                      </a:r>
                      <a:endParaRPr lang="et-EE" dirty="0"/>
                    </a:p>
                  </a:txBody>
                  <a:tcPr/>
                </a:tc>
                <a:tc>
                  <a:txBody>
                    <a:bodyPr/>
                    <a:lstStyle/>
                    <a:p>
                      <a:pPr algn="ctr"/>
                      <a:r>
                        <a:rPr lang="et-EE" dirty="0" smtClean="0"/>
                        <a:t>Kunsti vabahuviõpe</a:t>
                      </a:r>
                    </a:p>
                    <a:p>
                      <a:pPr algn="ctr"/>
                      <a:r>
                        <a:rPr lang="et-EE" dirty="0" smtClean="0"/>
                        <a:t>V</a:t>
                      </a:r>
                      <a:endParaRPr lang="et-EE" dirty="0"/>
                    </a:p>
                  </a:txBody>
                  <a:tcPr/>
                </a:tc>
                <a:extLst>
                  <a:ext uri="{0D108BD9-81ED-4DB2-BD59-A6C34878D82A}">
                    <a16:rowId xmlns:a16="http://schemas.microsoft.com/office/drawing/2014/main" val="2220285338"/>
                  </a:ext>
                </a:extLst>
              </a:tr>
              <a:tr h="3108470">
                <a:tc>
                  <a:txBody>
                    <a:bodyPr/>
                    <a:lstStyle/>
                    <a:p>
                      <a:pPr algn="ctr"/>
                      <a:r>
                        <a:rPr lang="et-EE" dirty="0" smtClean="0"/>
                        <a:t>2 rühmatundi nädalas</a:t>
                      </a:r>
                      <a:endParaRPr lang="et-EE" dirty="0"/>
                    </a:p>
                  </a:txBody>
                  <a:tcPr/>
                </a:tc>
                <a:tc>
                  <a:txBody>
                    <a:bodyPr/>
                    <a:lstStyle/>
                    <a:p>
                      <a:pPr algn="ctr"/>
                      <a:r>
                        <a:rPr lang="et-EE" dirty="0" smtClean="0"/>
                        <a:t>2 pillitundi;</a:t>
                      </a:r>
                    </a:p>
                    <a:p>
                      <a:pPr algn="ctr"/>
                      <a:r>
                        <a:rPr lang="et-EE" dirty="0" smtClean="0"/>
                        <a:t>2</a:t>
                      </a:r>
                      <a:r>
                        <a:rPr lang="et-EE" baseline="0" dirty="0" smtClean="0"/>
                        <a:t> rühmatundi;</a:t>
                      </a:r>
                    </a:p>
                    <a:p>
                      <a:pPr algn="ctr"/>
                      <a:r>
                        <a:rPr lang="et-EE" baseline="0" dirty="0" smtClean="0"/>
                        <a:t>alates 4. klassist muusikalugu 1 tund nädalas;</a:t>
                      </a:r>
                    </a:p>
                    <a:p>
                      <a:pPr algn="ctr"/>
                      <a:r>
                        <a:rPr lang="et-EE" baseline="0" dirty="0" smtClean="0"/>
                        <a:t>lisapill – klaver või trummid 0,5-1 tund nädalas, ansambel – 0,5-1 tundi soovi korral alates 1. klassist (õpetajapõhine)</a:t>
                      </a:r>
                      <a:endParaRPr lang="et-EE" dirty="0"/>
                    </a:p>
                  </a:txBody>
                  <a:tcPr/>
                </a:tc>
                <a:tc>
                  <a:txBody>
                    <a:bodyPr/>
                    <a:lstStyle/>
                    <a:p>
                      <a:pPr algn="ctr"/>
                      <a:r>
                        <a:rPr lang="et-EE" dirty="0" smtClean="0"/>
                        <a:t>1-2 pillitundi nädalas</a:t>
                      </a:r>
                      <a:endParaRPr lang="et-EE" dirty="0"/>
                    </a:p>
                  </a:txBody>
                  <a:tcPr/>
                </a:tc>
                <a:tc>
                  <a:txBody>
                    <a:bodyPr/>
                    <a:lstStyle/>
                    <a:p>
                      <a:pPr algn="ctr"/>
                      <a:r>
                        <a:rPr lang="et-EE" dirty="0" smtClean="0"/>
                        <a:t>1-2 pillitundi nädalas, </a:t>
                      </a:r>
                    </a:p>
                    <a:p>
                      <a:pPr algn="ctr"/>
                      <a:r>
                        <a:rPr lang="et-EE" dirty="0" smtClean="0"/>
                        <a:t>1 rühmatund nädalas</a:t>
                      </a:r>
                    </a:p>
                    <a:p>
                      <a:pPr algn="ctr"/>
                      <a:r>
                        <a:rPr lang="et-EE" dirty="0" smtClean="0"/>
                        <a:t>(muusikateooria)</a:t>
                      </a:r>
                      <a:endParaRPr lang="et-EE" dirty="0"/>
                    </a:p>
                  </a:txBody>
                  <a:tcPr/>
                </a:tc>
                <a:tc>
                  <a:txBody>
                    <a:bodyPr/>
                    <a:lstStyle/>
                    <a:p>
                      <a:pPr algn="ctr"/>
                      <a:r>
                        <a:rPr lang="et-EE" dirty="0" smtClean="0"/>
                        <a:t>2 rühma-</a:t>
                      </a:r>
                    </a:p>
                    <a:p>
                      <a:pPr algn="ctr"/>
                      <a:r>
                        <a:rPr lang="et-EE" dirty="0" smtClean="0"/>
                        <a:t>tundi nädalas</a:t>
                      </a:r>
                      <a:endParaRPr lang="et-EE" dirty="0"/>
                    </a:p>
                  </a:txBody>
                  <a:tcPr/>
                </a:tc>
                <a:extLst>
                  <a:ext uri="{0D108BD9-81ED-4DB2-BD59-A6C34878D82A}">
                    <a16:rowId xmlns:a16="http://schemas.microsoft.com/office/drawing/2014/main" val="3326737994"/>
                  </a:ext>
                </a:extLst>
              </a:tr>
            </a:tbl>
          </a:graphicData>
        </a:graphic>
      </p:graphicFrame>
    </p:spTree>
    <p:extLst>
      <p:ext uri="{BB962C8B-B14F-4D97-AF65-F5344CB8AC3E}">
        <p14:creationId xmlns:p14="http://schemas.microsoft.com/office/powerpoint/2010/main" val="31741368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kemaatiline diagramm 4"/>
          <p:cNvGraphicFramePr/>
          <p:nvPr>
            <p:extLst>
              <p:ext uri="{D42A27DB-BD31-4B8C-83A1-F6EECF244321}">
                <p14:modId xmlns:p14="http://schemas.microsoft.com/office/powerpoint/2010/main" val="1069207847"/>
              </p:ext>
            </p:extLst>
          </p:nvPr>
        </p:nvGraphicFramePr>
        <p:xfrm>
          <a:off x="1005840" y="609600"/>
          <a:ext cx="8268162" cy="8866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Sisu kohatäide 5"/>
          <p:cNvGraphicFramePr>
            <a:graphicFrameLocks noGrp="1"/>
          </p:cNvGraphicFramePr>
          <p:nvPr>
            <p:ph sz="half" idx="1"/>
            <p:extLst>
              <p:ext uri="{D42A27DB-BD31-4B8C-83A1-F6EECF244321}">
                <p14:modId xmlns:p14="http://schemas.microsoft.com/office/powerpoint/2010/main" val="351618711"/>
              </p:ext>
            </p:extLst>
          </p:nvPr>
        </p:nvGraphicFramePr>
        <p:xfrm>
          <a:off x="324197" y="2044932"/>
          <a:ext cx="5644342" cy="475487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7" name="Sisu kohatäide 6"/>
          <p:cNvGraphicFramePr>
            <a:graphicFrameLocks noGrp="1"/>
          </p:cNvGraphicFramePr>
          <p:nvPr>
            <p:ph sz="half" idx="2"/>
            <p:extLst>
              <p:ext uri="{D42A27DB-BD31-4B8C-83A1-F6EECF244321}">
                <p14:modId xmlns:p14="http://schemas.microsoft.com/office/powerpoint/2010/main" val="3969085925"/>
              </p:ext>
            </p:extLst>
          </p:nvPr>
        </p:nvGraphicFramePr>
        <p:xfrm>
          <a:off x="4846320" y="2044932"/>
          <a:ext cx="5835535" cy="4646814"/>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extLst>
      <p:ext uri="{BB962C8B-B14F-4D97-AF65-F5344CB8AC3E}">
        <p14:creationId xmlns:p14="http://schemas.microsoft.com/office/powerpoint/2010/main" val="41319793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Skemaatiline diagramm 2"/>
          <p:cNvGraphicFramePr/>
          <p:nvPr>
            <p:extLst>
              <p:ext uri="{D42A27DB-BD31-4B8C-83A1-F6EECF244321}">
                <p14:modId xmlns:p14="http://schemas.microsoft.com/office/powerpoint/2010/main" val="4023961181"/>
              </p:ext>
            </p:extLst>
          </p:nvPr>
        </p:nvGraphicFramePr>
        <p:xfrm>
          <a:off x="739833" y="590204"/>
          <a:ext cx="8828116" cy="22610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Sisu kohatäide 3"/>
          <p:cNvGraphicFramePr>
            <a:graphicFrameLocks noGrp="1"/>
          </p:cNvGraphicFramePr>
          <p:nvPr>
            <p:ph idx="1"/>
            <p:extLst>
              <p:ext uri="{D42A27DB-BD31-4B8C-83A1-F6EECF244321}">
                <p14:modId xmlns:p14="http://schemas.microsoft.com/office/powerpoint/2010/main" val="1486576797"/>
              </p:ext>
            </p:extLst>
          </p:nvPr>
        </p:nvGraphicFramePr>
        <p:xfrm>
          <a:off x="1097279" y="3590925"/>
          <a:ext cx="8176898" cy="2743200"/>
        </p:xfrm>
        <a:graphic>
          <a:graphicData uri="http://schemas.openxmlformats.org/drawingml/2006/table">
            <a:tbl>
              <a:tblPr firstRow="1" bandRow="1">
                <a:tableStyleId>{5C22544A-7EE6-4342-B048-85BDC9FD1C3A}</a:tableStyleId>
              </a:tblPr>
              <a:tblGrid>
                <a:gridCol w="240497">
                  <a:extLst>
                    <a:ext uri="{9D8B030D-6E8A-4147-A177-3AD203B41FA5}">
                      <a16:colId xmlns:a16="http://schemas.microsoft.com/office/drawing/2014/main" val="1995874516"/>
                    </a:ext>
                  </a:extLst>
                </a:gridCol>
                <a:gridCol w="240497">
                  <a:extLst>
                    <a:ext uri="{9D8B030D-6E8A-4147-A177-3AD203B41FA5}">
                      <a16:colId xmlns:a16="http://schemas.microsoft.com/office/drawing/2014/main" val="2975329844"/>
                    </a:ext>
                  </a:extLst>
                </a:gridCol>
                <a:gridCol w="240497">
                  <a:extLst>
                    <a:ext uri="{9D8B030D-6E8A-4147-A177-3AD203B41FA5}">
                      <a16:colId xmlns:a16="http://schemas.microsoft.com/office/drawing/2014/main" val="3598406844"/>
                    </a:ext>
                  </a:extLst>
                </a:gridCol>
                <a:gridCol w="240497">
                  <a:extLst>
                    <a:ext uri="{9D8B030D-6E8A-4147-A177-3AD203B41FA5}">
                      <a16:colId xmlns:a16="http://schemas.microsoft.com/office/drawing/2014/main" val="2940222681"/>
                    </a:ext>
                  </a:extLst>
                </a:gridCol>
                <a:gridCol w="240497">
                  <a:extLst>
                    <a:ext uri="{9D8B030D-6E8A-4147-A177-3AD203B41FA5}">
                      <a16:colId xmlns:a16="http://schemas.microsoft.com/office/drawing/2014/main" val="1733339425"/>
                    </a:ext>
                  </a:extLst>
                </a:gridCol>
                <a:gridCol w="240497">
                  <a:extLst>
                    <a:ext uri="{9D8B030D-6E8A-4147-A177-3AD203B41FA5}">
                      <a16:colId xmlns:a16="http://schemas.microsoft.com/office/drawing/2014/main" val="2482273714"/>
                    </a:ext>
                  </a:extLst>
                </a:gridCol>
                <a:gridCol w="240497">
                  <a:extLst>
                    <a:ext uri="{9D8B030D-6E8A-4147-A177-3AD203B41FA5}">
                      <a16:colId xmlns:a16="http://schemas.microsoft.com/office/drawing/2014/main" val="1410417518"/>
                    </a:ext>
                  </a:extLst>
                </a:gridCol>
                <a:gridCol w="240497">
                  <a:extLst>
                    <a:ext uri="{9D8B030D-6E8A-4147-A177-3AD203B41FA5}">
                      <a16:colId xmlns:a16="http://schemas.microsoft.com/office/drawing/2014/main" val="462451298"/>
                    </a:ext>
                  </a:extLst>
                </a:gridCol>
                <a:gridCol w="240497">
                  <a:extLst>
                    <a:ext uri="{9D8B030D-6E8A-4147-A177-3AD203B41FA5}">
                      <a16:colId xmlns:a16="http://schemas.microsoft.com/office/drawing/2014/main" val="2823745862"/>
                    </a:ext>
                  </a:extLst>
                </a:gridCol>
                <a:gridCol w="240497">
                  <a:extLst>
                    <a:ext uri="{9D8B030D-6E8A-4147-A177-3AD203B41FA5}">
                      <a16:colId xmlns:a16="http://schemas.microsoft.com/office/drawing/2014/main" val="855814762"/>
                    </a:ext>
                  </a:extLst>
                </a:gridCol>
                <a:gridCol w="240497">
                  <a:extLst>
                    <a:ext uri="{9D8B030D-6E8A-4147-A177-3AD203B41FA5}">
                      <a16:colId xmlns:a16="http://schemas.microsoft.com/office/drawing/2014/main" val="3077567182"/>
                    </a:ext>
                  </a:extLst>
                </a:gridCol>
                <a:gridCol w="240497">
                  <a:extLst>
                    <a:ext uri="{9D8B030D-6E8A-4147-A177-3AD203B41FA5}">
                      <a16:colId xmlns:a16="http://schemas.microsoft.com/office/drawing/2014/main" val="467516530"/>
                    </a:ext>
                  </a:extLst>
                </a:gridCol>
                <a:gridCol w="240497">
                  <a:extLst>
                    <a:ext uri="{9D8B030D-6E8A-4147-A177-3AD203B41FA5}">
                      <a16:colId xmlns:a16="http://schemas.microsoft.com/office/drawing/2014/main" val="906754837"/>
                    </a:ext>
                  </a:extLst>
                </a:gridCol>
                <a:gridCol w="240497">
                  <a:extLst>
                    <a:ext uri="{9D8B030D-6E8A-4147-A177-3AD203B41FA5}">
                      <a16:colId xmlns:a16="http://schemas.microsoft.com/office/drawing/2014/main" val="2207647605"/>
                    </a:ext>
                  </a:extLst>
                </a:gridCol>
                <a:gridCol w="240497">
                  <a:extLst>
                    <a:ext uri="{9D8B030D-6E8A-4147-A177-3AD203B41FA5}">
                      <a16:colId xmlns:a16="http://schemas.microsoft.com/office/drawing/2014/main" val="2914634878"/>
                    </a:ext>
                  </a:extLst>
                </a:gridCol>
                <a:gridCol w="240497">
                  <a:extLst>
                    <a:ext uri="{9D8B030D-6E8A-4147-A177-3AD203B41FA5}">
                      <a16:colId xmlns:a16="http://schemas.microsoft.com/office/drawing/2014/main" val="1526368818"/>
                    </a:ext>
                  </a:extLst>
                </a:gridCol>
                <a:gridCol w="240497">
                  <a:extLst>
                    <a:ext uri="{9D8B030D-6E8A-4147-A177-3AD203B41FA5}">
                      <a16:colId xmlns:a16="http://schemas.microsoft.com/office/drawing/2014/main" val="2214026361"/>
                    </a:ext>
                  </a:extLst>
                </a:gridCol>
                <a:gridCol w="240497">
                  <a:extLst>
                    <a:ext uri="{9D8B030D-6E8A-4147-A177-3AD203B41FA5}">
                      <a16:colId xmlns:a16="http://schemas.microsoft.com/office/drawing/2014/main" val="399074013"/>
                    </a:ext>
                  </a:extLst>
                </a:gridCol>
                <a:gridCol w="240497">
                  <a:extLst>
                    <a:ext uri="{9D8B030D-6E8A-4147-A177-3AD203B41FA5}">
                      <a16:colId xmlns:a16="http://schemas.microsoft.com/office/drawing/2014/main" val="2797209096"/>
                    </a:ext>
                  </a:extLst>
                </a:gridCol>
                <a:gridCol w="240497">
                  <a:extLst>
                    <a:ext uri="{9D8B030D-6E8A-4147-A177-3AD203B41FA5}">
                      <a16:colId xmlns:a16="http://schemas.microsoft.com/office/drawing/2014/main" val="3193854331"/>
                    </a:ext>
                  </a:extLst>
                </a:gridCol>
                <a:gridCol w="240497">
                  <a:extLst>
                    <a:ext uri="{9D8B030D-6E8A-4147-A177-3AD203B41FA5}">
                      <a16:colId xmlns:a16="http://schemas.microsoft.com/office/drawing/2014/main" val="2382502385"/>
                    </a:ext>
                  </a:extLst>
                </a:gridCol>
                <a:gridCol w="240497">
                  <a:extLst>
                    <a:ext uri="{9D8B030D-6E8A-4147-A177-3AD203B41FA5}">
                      <a16:colId xmlns:a16="http://schemas.microsoft.com/office/drawing/2014/main" val="3932799923"/>
                    </a:ext>
                  </a:extLst>
                </a:gridCol>
                <a:gridCol w="240497">
                  <a:extLst>
                    <a:ext uri="{9D8B030D-6E8A-4147-A177-3AD203B41FA5}">
                      <a16:colId xmlns:a16="http://schemas.microsoft.com/office/drawing/2014/main" val="4033013871"/>
                    </a:ext>
                  </a:extLst>
                </a:gridCol>
                <a:gridCol w="240497">
                  <a:extLst>
                    <a:ext uri="{9D8B030D-6E8A-4147-A177-3AD203B41FA5}">
                      <a16:colId xmlns:a16="http://schemas.microsoft.com/office/drawing/2014/main" val="1812176272"/>
                    </a:ext>
                  </a:extLst>
                </a:gridCol>
                <a:gridCol w="240497">
                  <a:extLst>
                    <a:ext uri="{9D8B030D-6E8A-4147-A177-3AD203B41FA5}">
                      <a16:colId xmlns:a16="http://schemas.microsoft.com/office/drawing/2014/main" val="3128125049"/>
                    </a:ext>
                  </a:extLst>
                </a:gridCol>
                <a:gridCol w="240497">
                  <a:extLst>
                    <a:ext uri="{9D8B030D-6E8A-4147-A177-3AD203B41FA5}">
                      <a16:colId xmlns:a16="http://schemas.microsoft.com/office/drawing/2014/main" val="1410353402"/>
                    </a:ext>
                  </a:extLst>
                </a:gridCol>
                <a:gridCol w="240497">
                  <a:extLst>
                    <a:ext uri="{9D8B030D-6E8A-4147-A177-3AD203B41FA5}">
                      <a16:colId xmlns:a16="http://schemas.microsoft.com/office/drawing/2014/main" val="3752956722"/>
                    </a:ext>
                  </a:extLst>
                </a:gridCol>
                <a:gridCol w="240497">
                  <a:extLst>
                    <a:ext uri="{9D8B030D-6E8A-4147-A177-3AD203B41FA5}">
                      <a16:colId xmlns:a16="http://schemas.microsoft.com/office/drawing/2014/main" val="4026578538"/>
                    </a:ext>
                  </a:extLst>
                </a:gridCol>
                <a:gridCol w="240497">
                  <a:extLst>
                    <a:ext uri="{9D8B030D-6E8A-4147-A177-3AD203B41FA5}">
                      <a16:colId xmlns:a16="http://schemas.microsoft.com/office/drawing/2014/main" val="3723433851"/>
                    </a:ext>
                  </a:extLst>
                </a:gridCol>
                <a:gridCol w="240497">
                  <a:extLst>
                    <a:ext uri="{9D8B030D-6E8A-4147-A177-3AD203B41FA5}">
                      <a16:colId xmlns:a16="http://schemas.microsoft.com/office/drawing/2014/main" val="1288596791"/>
                    </a:ext>
                  </a:extLst>
                </a:gridCol>
                <a:gridCol w="240497">
                  <a:extLst>
                    <a:ext uri="{9D8B030D-6E8A-4147-A177-3AD203B41FA5}">
                      <a16:colId xmlns:a16="http://schemas.microsoft.com/office/drawing/2014/main" val="1165139793"/>
                    </a:ext>
                  </a:extLst>
                </a:gridCol>
                <a:gridCol w="240497">
                  <a:extLst>
                    <a:ext uri="{9D8B030D-6E8A-4147-A177-3AD203B41FA5}">
                      <a16:colId xmlns:a16="http://schemas.microsoft.com/office/drawing/2014/main" val="1860987886"/>
                    </a:ext>
                  </a:extLst>
                </a:gridCol>
                <a:gridCol w="240497">
                  <a:extLst>
                    <a:ext uri="{9D8B030D-6E8A-4147-A177-3AD203B41FA5}">
                      <a16:colId xmlns:a16="http://schemas.microsoft.com/office/drawing/2014/main" val="1713497707"/>
                    </a:ext>
                  </a:extLst>
                </a:gridCol>
                <a:gridCol w="240497">
                  <a:extLst>
                    <a:ext uri="{9D8B030D-6E8A-4147-A177-3AD203B41FA5}">
                      <a16:colId xmlns:a16="http://schemas.microsoft.com/office/drawing/2014/main" val="3508867028"/>
                    </a:ext>
                  </a:extLst>
                </a:gridCol>
              </a:tblGrid>
              <a:tr h="1482468">
                <a:tc>
                  <a:txBody>
                    <a:bodyPr/>
                    <a:lstStyle/>
                    <a:p>
                      <a:r>
                        <a:rPr lang="et-EE" dirty="0" smtClean="0">
                          <a:solidFill>
                            <a:schemeClr val="tx1"/>
                          </a:solidFill>
                        </a:rPr>
                        <a:t>1989</a:t>
                      </a:r>
                      <a:endParaRPr lang="et-EE" dirty="0">
                        <a:solidFill>
                          <a:schemeClr val="tx1"/>
                        </a:solidFill>
                      </a:endParaRPr>
                    </a:p>
                  </a:txBody>
                  <a:tcPr/>
                </a:tc>
                <a:tc>
                  <a:txBody>
                    <a:bodyPr/>
                    <a:lstStyle/>
                    <a:p>
                      <a:r>
                        <a:rPr lang="et-EE" dirty="0" smtClean="0">
                          <a:solidFill>
                            <a:schemeClr val="tx1"/>
                          </a:solidFill>
                        </a:rPr>
                        <a:t>1990</a:t>
                      </a:r>
                      <a:endParaRPr lang="et-EE" dirty="0">
                        <a:solidFill>
                          <a:schemeClr val="tx1"/>
                        </a:solidFill>
                      </a:endParaRPr>
                    </a:p>
                  </a:txBody>
                  <a:tcPr/>
                </a:tc>
                <a:tc>
                  <a:txBody>
                    <a:bodyPr/>
                    <a:lstStyle/>
                    <a:p>
                      <a:r>
                        <a:rPr lang="et-EE" dirty="0" smtClean="0">
                          <a:solidFill>
                            <a:schemeClr val="tx1"/>
                          </a:solidFill>
                        </a:rPr>
                        <a:t>1991</a:t>
                      </a:r>
                      <a:endParaRPr lang="et-EE" dirty="0">
                        <a:solidFill>
                          <a:schemeClr val="tx1"/>
                        </a:solidFill>
                      </a:endParaRPr>
                    </a:p>
                  </a:txBody>
                  <a:tcPr/>
                </a:tc>
                <a:tc>
                  <a:txBody>
                    <a:bodyPr/>
                    <a:lstStyle/>
                    <a:p>
                      <a:r>
                        <a:rPr lang="et-EE" dirty="0" smtClean="0">
                          <a:solidFill>
                            <a:schemeClr val="tx1"/>
                          </a:solidFill>
                        </a:rPr>
                        <a:t>1992</a:t>
                      </a:r>
                      <a:endParaRPr lang="et-EE" dirty="0">
                        <a:solidFill>
                          <a:schemeClr val="tx1"/>
                        </a:solidFill>
                      </a:endParaRPr>
                    </a:p>
                  </a:txBody>
                  <a:tcPr/>
                </a:tc>
                <a:tc>
                  <a:txBody>
                    <a:bodyPr/>
                    <a:lstStyle/>
                    <a:p>
                      <a:r>
                        <a:rPr lang="et-EE" dirty="0" smtClean="0">
                          <a:solidFill>
                            <a:schemeClr val="tx1"/>
                          </a:solidFill>
                        </a:rPr>
                        <a:t>1993</a:t>
                      </a:r>
                      <a:endParaRPr lang="et-EE" dirty="0">
                        <a:solidFill>
                          <a:schemeClr val="tx1"/>
                        </a:solidFill>
                      </a:endParaRPr>
                    </a:p>
                  </a:txBody>
                  <a:tcPr/>
                </a:tc>
                <a:tc>
                  <a:txBody>
                    <a:bodyPr/>
                    <a:lstStyle/>
                    <a:p>
                      <a:r>
                        <a:rPr lang="et-EE" dirty="0" smtClean="0">
                          <a:solidFill>
                            <a:schemeClr val="tx1"/>
                          </a:solidFill>
                        </a:rPr>
                        <a:t>1994</a:t>
                      </a:r>
                      <a:endParaRPr lang="et-EE" dirty="0">
                        <a:solidFill>
                          <a:schemeClr val="tx1"/>
                        </a:solidFill>
                      </a:endParaRPr>
                    </a:p>
                  </a:txBody>
                  <a:tcPr/>
                </a:tc>
                <a:tc>
                  <a:txBody>
                    <a:bodyPr/>
                    <a:lstStyle/>
                    <a:p>
                      <a:r>
                        <a:rPr lang="et-EE" dirty="0" smtClean="0">
                          <a:solidFill>
                            <a:schemeClr val="tx1"/>
                          </a:solidFill>
                        </a:rPr>
                        <a:t>1995</a:t>
                      </a:r>
                      <a:endParaRPr lang="et-EE" dirty="0">
                        <a:solidFill>
                          <a:schemeClr val="tx1"/>
                        </a:solidFill>
                      </a:endParaRPr>
                    </a:p>
                  </a:txBody>
                  <a:tcPr/>
                </a:tc>
                <a:tc>
                  <a:txBody>
                    <a:bodyPr/>
                    <a:lstStyle/>
                    <a:p>
                      <a:r>
                        <a:rPr lang="et-EE" dirty="0" smtClean="0">
                          <a:solidFill>
                            <a:schemeClr val="tx1"/>
                          </a:solidFill>
                        </a:rPr>
                        <a:t>1996</a:t>
                      </a:r>
                      <a:endParaRPr lang="et-EE" dirty="0">
                        <a:solidFill>
                          <a:schemeClr val="tx1"/>
                        </a:solidFill>
                      </a:endParaRPr>
                    </a:p>
                  </a:txBody>
                  <a:tcPr/>
                </a:tc>
                <a:tc>
                  <a:txBody>
                    <a:bodyPr/>
                    <a:lstStyle/>
                    <a:p>
                      <a:r>
                        <a:rPr lang="et-EE" dirty="0" smtClean="0">
                          <a:solidFill>
                            <a:schemeClr val="tx1"/>
                          </a:solidFill>
                        </a:rPr>
                        <a:t>1997</a:t>
                      </a:r>
                      <a:endParaRPr lang="et-EE" dirty="0">
                        <a:solidFill>
                          <a:schemeClr val="tx1"/>
                        </a:solidFill>
                      </a:endParaRPr>
                    </a:p>
                  </a:txBody>
                  <a:tcPr/>
                </a:tc>
                <a:tc>
                  <a:txBody>
                    <a:bodyPr/>
                    <a:lstStyle/>
                    <a:p>
                      <a:r>
                        <a:rPr lang="et-EE" dirty="0" smtClean="0">
                          <a:solidFill>
                            <a:schemeClr val="tx1"/>
                          </a:solidFill>
                        </a:rPr>
                        <a:t>1998</a:t>
                      </a:r>
                      <a:endParaRPr lang="et-EE" dirty="0">
                        <a:solidFill>
                          <a:schemeClr val="tx1"/>
                        </a:solidFill>
                      </a:endParaRPr>
                    </a:p>
                  </a:txBody>
                  <a:tcPr/>
                </a:tc>
                <a:tc>
                  <a:txBody>
                    <a:bodyPr/>
                    <a:lstStyle/>
                    <a:p>
                      <a:r>
                        <a:rPr lang="et-EE" dirty="0" smtClean="0">
                          <a:solidFill>
                            <a:schemeClr val="tx1"/>
                          </a:solidFill>
                        </a:rPr>
                        <a:t>1999</a:t>
                      </a:r>
                      <a:endParaRPr lang="et-EE" dirty="0">
                        <a:solidFill>
                          <a:schemeClr val="tx1"/>
                        </a:solidFill>
                      </a:endParaRPr>
                    </a:p>
                  </a:txBody>
                  <a:tcPr/>
                </a:tc>
                <a:tc>
                  <a:txBody>
                    <a:bodyPr/>
                    <a:lstStyle/>
                    <a:p>
                      <a:r>
                        <a:rPr lang="et-EE" dirty="0" smtClean="0">
                          <a:solidFill>
                            <a:schemeClr val="tx1"/>
                          </a:solidFill>
                        </a:rPr>
                        <a:t>2000</a:t>
                      </a:r>
                      <a:endParaRPr lang="et-EE" dirty="0">
                        <a:solidFill>
                          <a:schemeClr val="tx1"/>
                        </a:solidFill>
                      </a:endParaRPr>
                    </a:p>
                  </a:txBody>
                  <a:tcPr/>
                </a:tc>
                <a:tc>
                  <a:txBody>
                    <a:bodyPr/>
                    <a:lstStyle/>
                    <a:p>
                      <a:r>
                        <a:rPr lang="et-EE" dirty="0" smtClean="0">
                          <a:solidFill>
                            <a:schemeClr val="tx1"/>
                          </a:solidFill>
                        </a:rPr>
                        <a:t>2001</a:t>
                      </a:r>
                      <a:endParaRPr lang="et-EE" dirty="0">
                        <a:solidFill>
                          <a:schemeClr val="tx1"/>
                        </a:solidFill>
                      </a:endParaRPr>
                    </a:p>
                  </a:txBody>
                  <a:tcPr/>
                </a:tc>
                <a:tc>
                  <a:txBody>
                    <a:bodyPr/>
                    <a:lstStyle/>
                    <a:p>
                      <a:r>
                        <a:rPr lang="et-EE" dirty="0" smtClean="0">
                          <a:solidFill>
                            <a:schemeClr val="tx1"/>
                          </a:solidFill>
                        </a:rPr>
                        <a:t>2002</a:t>
                      </a:r>
                      <a:endParaRPr lang="et-EE" dirty="0">
                        <a:solidFill>
                          <a:schemeClr val="tx1"/>
                        </a:solidFill>
                      </a:endParaRPr>
                    </a:p>
                  </a:txBody>
                  <a:tcPr/>
                </a:tc>
                <a:tc>
                  <a:txBody>
                    <a:bodyPr/>
                    <a:lstStyle/>
                    <a:p>
                      <a:r>
                        <a:rPr lang="et-EE" dirty="0" smtClean="0">
                          <a:solidFill>
                            <a:schemeClr val="tx1"/>
                          </a:solidFill>
                        </a:rPr>
                        <a:t>2003</a:t>
                      </a:r>
                      <a:endParaRPr lang="et-EE" dirty="0">
                        <a:solidFill>
                          <a:schemeClr val="tx1"/>
                        </a:solidFill>
                      </a:endParaRPr>
                    </a:p>
                  </a:txBody>
                  <a:tcPr/>
                </a:tc>
                <a:tc>
                  <a:txBody>
                    <a:bodyPr/>
                    <a:lstStyle/>
                    <a:p>
                      <a:r>
                        <a:rPr lang="et-EE" dirty="0" smtClean="0">
                          <a:solidFill>
                            <a:schemeClr val="tx1"/>
                          </a:solidFill>
                        </a:rPr>
                        <a:t>2004</a:t>
                      </a:r>
                      <a:endParaRPr lang="et-EE" dirty="0">
                        <a:solidFill>
                          <a:schemeClr val="tx1"/>
                        </a:solidFill>
                      </a:endParaRPr>
                    </a:p>
                  </a:txBody>
                  <a:tcPr/>
                </a:tc>
                <a:tc>
                  <a:txBody>
                    <a:bodyPr/>
                    <a:lstStyle/>
                    <a:p>
                      <a:r>
                        <a:rPr lang="et-EE" dirty="0" smtClean="0">
                          <a:solidFill>
                            <a:schemeClr val="tx1"/>
                          </a:solidFill>
                        </a:rPr>
                        <a:t>2005</a:t>
                      </a:r>
                      <a:endParaRPr lang="et-EE" dirty="0">
                        <a:solidFill>
                          <a:schemeClr val="tx1"/>
                        </a:solidFill>
                      </a:endParaRPr>
                    </a:p>
                  </a:txBody>
                  <a:tcPr/>
                </a:tc>
                <a:tc>
                  <a:txBody>
                    <a:bodyPr/>
                    <a:lstStyle/>
                    <a:p>
                      <a:r>
                        <a:rPr lang="et-EE" dirty="0" smtClean="0">
                          <a:solidFill>
                            <a:schemeClr val="tx1"/>
                          </a:solidFill>
                        </a:rPr>
                        <a:t>2006</a:t>
                      </a:r>
                      <a:endParaRPr lang="et-EE" dirty="0">
                        <a:solidFill>
                          <a:schemeClr val="tx1"/>
                        </a:solidFill>
                      </a:endParaRPr>
                    </a:p>
                  </a:txBody>
                  <a:tcPr/>
                </a:tc>
                <a:tc>
                  <a:txBody>
                    <a:bodyPr/>
                    <a:lstStyle/>
                    <a:p>
                      <a:r>
                        <a:rPr lang="et-EE" dirty="0" smtClean="0">
                          <a:solidFill>
                            <a:schemeClr val="tx1"/>
                          </a:solidFill>
                        </a:rPr>
                        <a:t>2007</a:t>
                      </a:r>
                      <a:endParaRPr lang="et-EE" dirty="0">
                        <a:solidFill>
                          <a:schemeClr val="tx1"/>
                        </a:solidFill>
                      </a:endParaRPr>
                    </a:p>
                  </a:txBody>
                  <a:tcPr/>
                </a:tc>
                <a:tc>
                  <a:txBody>
                    <a:bodyPr/>
                    <a:lstStyle/>
                    <a:p>
                      <a:r>
                        <a:rPr lang="et-EE" dirty="0" smtClean="0">
                          <a:solidFill>
                            <a:schemeClr val="tx1"/>
                          </a:solidFill>
                        </a:rPr>
                        <a:t>2008</a:t>
                      </a:r>
                      <a:endParaRPr lang="et-EE" dirty="0">
                        <a:solidFill>
                          <a:schemeClr val="tx1"/>
                        </a:solidFill>
                      </a:endParaRPr>
                    </a:p>
                  </a:txBody>
                  <a:tcPr/>
                </a:tc>
                <a:tc>
                  <a:txBody>
                    <a:bodyPr/>
                    <a:lstStyle/>
                    <a:p>
                      <a:r>
                        <a:rPr lang="et-EE" dirty="0" smtClean="0">
                          <a:solidFill>
                            <a:schemeClr val="tx1"/>
                          </a:solidFill>
                        </a:rPr>
                        <a:t>2009</a:t>
                      </a:r>
                      <a:endParaRPr lang="et-EE" dirty="0">
                        <a:solidFill>
                          <a:schemeClr val="tx1"/>
                        </a:solidFill>
                      </a:endParaRPr>
                    </a:p>
                  </a:txBody>
                  <a:tcPr/>
                </a:tc>
                <a:tc>
                  <a:txBody>
                    <a:bodyPr/>
                    <a:lstStyle/>
                    <a:p>
                      <a:r>
                        <a:rPr lang="et-EE" dirty="0" smtClean="0">
                          <a:solidFill>
                            <a:schemeClr val="tx1"/>
                          </a:solidFill>
                        </a:rPr>
                        <a:t>2010</a:t>
                      </a:r>
                      <a:endParaRPr lang="et-EE" dirty="0">
                        <a:solidFill>
                          <a:schemeClr val="tx1"/>
                        </a:solidFill>
                      </a:endParaRPr>
                    </a:p>
                  </a:txBody>
                  <a:tcPr/>
                </a:tc>
                <a:tc>
                  <a:txBody>
                    <a:bodyPr/>
                    <a:lstStyle/>
                    <a:p>
                      <a:r>
                        <a:rPr lang="et-EE" dirty="0" smtClean="0">
                          <a:solidFill>
                            <a:schemeClr val="tx1"/>
                          </a:solidFill>
                        </a:rPr>
                        <a:t>2011</a:t>
                      </a:r>
                      <a:endParaRPr lang="et-EE" dirty="0">
                        <a:solidFill>
                          <a:schemeClr val="tx1"/>
                        </a:solidFill>
                      </a:endParaRPr>
                    </a:p>
                  </a:txBody>
                  <a:tcPr/>
                </a:tc>
                <a:tc>
                  <a:txBody>
                    <a:bodyPr/>
                    <a:lstStyle/>
                    <a:p>
                      <a:r>
                        <a:rPr lang="et-EE" dirty="0" smtClean="0">
                          <a:solidFill>
                            <a:schemeClr val="tx1"/>
                          </a:solidFill>
                        </a:rPr>
                        <a:t>2012</a:t>
                      </a:r>
                      <a:endParaRPr lang="et-EE" dirty="0">
                        <a:solidFill>
                          <a:schemeClr val="tx1"/>
                        </a:solidFill>
                      </a:endParaRPr>
                    </a:p>
                  </a:txBody>
                  <a:tcPr/>
                </a:tc>
                <a:tc>
                  <a:txBody>
                    <a:bodyPr/>
                    <a:lstStyle/>
                    <a:p>
                      <a:r>
                        <a:rPr lang="et-EE" dirty="0" smtClean="0">
                          <a:solidFill>
                            <a:schemeClr val="tx1"/>
                          </a:solidFill>
                        </a:rPr>
                        <a:t>2013</a:t>
                      </a:r>
                      <a:endParaRPr lang="et-EE" dirty="0">
                        <a:solidFill>
                          <a:schemeClr val="tx1"/>
                        </a:solidFill>
                      </a:endParaRPr>
                    </a:p>
                  </a:txBody>
                  <a:tcPr/>
                </a:tc>
                <a:tc>
                  <a:txBody>
                    <a:bodyPr/>
                    <a:lstStyle/>
                    <a:p>
                      <a:r>
                        <a:rPr lang="et-EE" dirty="0" smtClean="0">
                          <a:solidFill>
                            <a:schemeClr val="tx1"/>
                          </a:solidFill>
                        </a:rPr>
                        <a:t>2014</a:t>
                      </a:r>
                      <a:endParaRPr lang="et-EE" dirty="0">
                        <a:solidFill>
                          <a:schemeClr val="tx1"/>
                        </a:solidFill>
                      </a:endParaRPr>
                    </a:p>
                  </a:txBody>
                  <a:tcPr/>
                </a:tc>
                <a:tc>
                  <a:txBody>
                    <a:bodyPr/>
                    <a:lstStyle/>
                    <a:p>
                      <a:r>
                        <a:rPr lang="et-EE" dirty="0" smtClean="0">
                          <a:solidFill>
                            <a:schemeClr val="tx1"/>
                          </a:solidFill>
                        </a:rPr>
                        <a:t>2015</a:t>
                      </a:r>
                      <a:endParaRPr lang="et-EE" dirty="0">
                        <a:solidFill>
                          <a:schemeClr val="tx1"/>
                        </a:solidFill>
                      </a:endParaRPr>
                    </a:p>
                  </a:txBody>
                  <a:tcPr/>
                </a:tc>
                <a:tc>
                  <a:txBody>
                    <a:bodyPr/>
                    <a:lstStyle/>
                    <a:p>
                      <a:r>
                        <a:rPr lang="et-EE" dirty="0" smtClean="0">
                          <a:solidFill>
                            <a:schemeClr val="tx1"/>
                          </a:solidFill>
                        </a:rPr>
                        <a:t>2016</a:t>
                      </a:r>
                      <a:endParaRPr lang="et-EE" dirty="0">
                        <a:solidFill>
                          <a:schemeClr val="tx1"/>
                        </a:solidFill>
                      </a:endParaRPr>
                    </a:p>
                  </a:txBody>
                  <a:tcPr/>
                </a:tc>
                <a:tc>
                  <a:txBody>
                    <a:bodyPr/>
                    <a:lstStyle/>
                    <a:p>
                      <a:r>
                        <a:rPr lang="et-EE" dirty="0" smtClean="0">
                          <a:solidFill>
                            <a:schemeClr val="tx1"/>
                          </a:solidFill>
                        </a:rPr>
                        <a:t>2017</a:t>
                      </a:r>
                      <a:endParaRPr lang="et-EE" dirty="0">
                        <a:solidFill>
                          <a:schemeClr val="tx1"/>
                        </a:solidFill>
                      </a:endParaRPr>
                    </a:p>
                  </a:txBody>
                  <a:tcPr/>
                </a:tc>
                <a:tc>
                  <a:txBody>
                    <a:bodyPr/>
                    <a:lstStyle/>
                    <a:p>
                      <a:r>
                        <a:rPr lang="et-EE" dirty="0" smtClean="0">
                          <a:solidFill>
                            <a:schemeClr val="tx1"/>
                          </a:solidFill>
                        </a:rPr>
                        <a:t>2018</a:t>
                      </a:r>
                      <a:endParaRPr lang="et-EE" dirty="0">
                        <a:solidFill>
                          <a:schemeClr val="tx1"/>
                        </a:solidFill>
                      </a:endParaRPr>
                    </a:p>
                  </a:txBody>
                  <a:tcPr/>
                </a:tc>
                <a:tc>
                  <a:txBody>
                    <a:bodyPr/>
                    <a:lstStyle/>
                    <a:p>
                      <a:r>
                        <a:rPr lang="et-EE" dirty="0" smtClean="0">
                          <a:solidFill>
                            <a:schemeClr val="tx1"/>
                          </a:solidFill>
                        </a:rPr>
                        <a:t>2019</a:t>
                      </a:r>
                      <a:endParaRPr lang="et-EE" dirty="0">
                        <a:solidFill>
                          <a:schemeClr val="tx1"/>
                        </a:solidFill>
                      </a:endParaRPr>
                    </a:p>
                  </a:txBody>
                  <a:tcPr/>
                </a:tc>
                <a:tc>
                  <a:txBody>
                    <a:bodyPr/>
                    <a:lstStyle/>
                    <a:p>
                      <a:r>
                        <a:rPr lang="et-EE" dirty="0" smtClean="0">
                          <a:solidFill>
                            <a:schemeClr val="tx1"/>
                          </a:solidFill>
                        </a:rPr>
                        <a:t>2020</a:t>
                      </a:r>
                      <a:endParaRPr lang="et-EE" dirty="0">
                        <a:solidFill>
                          <a:schemeClr val="tx1"/>
                        </a:solidFill>
                      </a:endParaRPr>
                    </a:p>
                  </a:txBody>
                  <a:tcPr/>
                </a:tc>
                <a:tc>
                  <a:txBody>
                    <a:bodyPr/>
                    <a:lstStyle/>
                    <a:p>
                      <a:r>
                        <a:rPr lang="et-EE" dirty="0" smtClean="0">
                          <a:solidFill>
                            <a:schemeClr val="tx1"/>
                          </a:solidFill>
                        </a:rPr>
                        <a:t>2021</a:t>
                      </a:r>
                      <a:endParaRPr lang="et-EE" dirty="0">
                        <a:solidFill>
                          <a:schemeClr val="tx1"/>
                        </a:solidFill>
                      </a:endParaRPr>
                    </a:p>
                  </a:txBody>
                  <a:tcPr/>
                </a:tc>
                <a:tc>
                  <a:txBody>
                    <a:bodyPr/>
                    <a:lstStyle/>
                    <a:p>
                      <a:r>
                        <a:rPr lang="et-EE" dirty="0" smtClean="0">
                          <a:solidFill>
                            <a:schemeClr val="tx1"/>
                          </a:solidFill>
                        </a:rPr>
                        <a:t>2022</a:t>
                      </a:r>
                      <a:endParaRPr lang="et-EE" dirty="0">
                        <a:solidFill>
                          <a:schemeClr val="tx1"/>
                        </a:solidFill>
                      </a:endParaRPr>
                    </a:p>
                  </a:txBody>
                  <a:tcPr/>
                </a:tc>
                <a:extLst>
                  <a:ext uri="{0D108BD9-81ED-4DB2-BD59-A6C34878D82A}">
                    <a16:rowId xmlns:a16="http://schemas.microsoft.com/office/drawing/2014/main" val="4111721266"/>
                  </a:ext>
                </a:extLst>
              </a:tr>
              <a:tr h="798252">
                <a:tc>
                  <a:txBody>
                    <a:bodyPr/>
                    <a:lstStyle/>
                    <a:p>
                      <a:r>
                        <a:rPr lang="et-EE" dirty="0" smtClean="0"/>
                        <a:t>65</a:t>
                      </a:r>
                      <a:endParaRPr lang="et-EE" dirty="0"/>
                    </a:p>
                  </a:txBody>
                  <a:tcPr/>
                </a:tc>
                <a:tc>
                  <a:txBody>
                    <a:bodyPr/>
                    <a:lstStyle/>
                    <a:p>
                      <a:r>
                        <a:rPr lang="et-EE" dirty="0" smtClean="0"/>
                        <a:t>20</a:t>
                      </a:r>
                      <a:endParaRPr lang="et-EE" dirty="0"/>
                    </a:p>
                  </a:txBody>
                  <a:tcPr/>
                </a:tc>
                <a:tc>
                  <a:txBody>
                    <a:bodyPr/>
                    <a:lstStyle/>
                    <a:p>
                      <a:r>
                        <a:rPr lang="et-EE" dirty="0" smtClean="0"/>
                        <a:t>17</a:t>
                      </a:r>
                      <a:endParaRPr lang="et-EE" dirty="0"/>
                    </a:p>
                  </a:txBody>
                  <a:tcPr/>
                </a:tc>
                <a:tc>
                  <a:txBody>
                    <a:bodyPr/>
                    <a:lstStyle/>
                    <a:p>
                      <a:r>
                        <a:rPr lang="et-EE" dirty="0" smtClean="0"/>
                        <a:t>6</a:t>
                      </a:r>
                      <a:endParaRPr lang="et-EE" dirty="0"/>
                    </a:p>
                  </a:txBody>
                  <a:tcPr/>
                </a:tc>
                <a:tc>
                  <a:txBody>
                    <a:bodyPr/>
                    <a:lstStyle/>
                    <a:p>
                      <a:r>
                        <a:rPr lang="et-EE" dirty="0" smtClean="0"/>
                        <a:t>12</a:t>
                      </a:r>
                      <a:endParaRPr lang="et-EE" dirty="0"/>
                    </a:p>
                  </a:txBody>
                  <a:tcPr/>
                </a:tc>
                <a:tc>
                  <a:txBody>
                    <a:bodyPr/>
                    <a:lstStyle/>
                    <a:p>
                      <a:r>
                        <a:rPr lang="et-EE" dirty="0" smtClean="0"/>
                        <a:t>22</a:t>
                      </a:r>
                      <a:endParaRPr lang="et-EE" dirty="0"/>
                    </a:p>
                  </a:txBody>
                  <a:tcPr/>
                </a:tc>
                <a:tc>
                  <a:txBody>
                    <a:bodyPr/>
                    <a:lstStyle/>
                    <a:p>
                      <a:r>
                        <a:rPr lang="et-EE" dirty="0" smtClean="0"/>
                        <a:t>11</a:t>
                      </a:r>
                      <a:endParaRPr lang="et-EE" dirty="0"/>
                    </a:p>
                  </a:txBody>
                  <a:tcPr/>
                </a:tc>
                <a:tc>
                  <a:txBody>
                    <a:bodyPr/>
                    <a:lstStyle/>
                    <a:p>
                      <a:r>
                        <a:rPr lang="et-EE" dirty="0" smtClean="0"/>
                        <a:t>15</a:t>
                      </a:r>
                      <a:endParaRPr lang="et-EE" dirty="0"/>
                    </a:p>
                  </a:txBody>
                  <a:tcPr/>
                </a:tc>
                <a:tc>
                  <a:txBody>
                    <a:bodyPr/>
                    <a:lstStyle/>
                    <a:p>
                      <a:r>
                        <a:rPr lang="et-EE" dirty="0" smtClean="0"/>
                        <a:t>19</a:t>
                      </a:r>
                      <a:endParaRPr lang="et-EE" dirty="0"/>
                    </a:p>
                  </a:txBody>
                  <a:tcPr/>
                </a:tc>
                <a:tc>
                  <a:txBody>
                    <a:bodyPr/>
                    <a:lstStyle/>
                    <a:p>
                      <a:r>
                        <a:rPr lang="et-EE" dirty="0" smtClean="0"/>
                        <a:t>11</a:t>
                      </a:r>
                      <a:endParaRPr lang="et-EE" dirty="0"/>
                    </a:p>
                  </a:txBody>
                  <a:tcPr/>
                </a:tc>
                <a:tc>
                  <a:txBody>
                    <a:bodyPr/>
                    <a:lstStyle/>
                    <a:p>
                      <a:r>
                        <a:rPr lang="et-EE" dirty="0" smtClean="0"/>
                        <a:t>13</a:t>
                      </a:r>
                      <a:endParaRPr lang="et-EE" dirty="0"/>
                    </a:p>
                  </a:txBody>
                  <a:tcPr/>
                </a:tc>
                <a:tc>
                  <a:txBody>
                    <a:bodyPr/>
                    <a:lstStyle/>
                    <a:p>
                      <a:r>
                        <a:rPr lang="et-EE" dirty="0" smtClean="0"/>
                        <a:t>9</a:t>
                      </a:r>
                      <a:endParaRPr lang="et-EE" dirty="0"/>
                    </a:p>
                  </a:txBody>
                  <a:tcPr/>
                </a:tc>
                <a:tc>
                  <a:txBody>
                    <a:bodyPr/>
                    <a:lstStyle/>
                    <a:p>
                      <a:r>
                        <a:rPr lang="et-EE" dirty="0" smtClean="0"/>
                        <a:t>11</a:t>
                      </a:r>
                      <a:endParaRPr lang="et-EE" dirty="0"/>
                    </a:p>
                  </a:txBody>
                  <a:tcPr/>
                </a:tc>
                <a:tc>
                  <a:txBody>
                    <a:bodyPr/>
                    <a:lstStyle/>
                    <a:p>
                      <a:r>
                        <a:rPr lang="et-EE" dirty="0" smtClean="0"/>
                        <a:t>10</a:t>
                      </a:r>
                      <a:endParaRPr lang="et-EE" dirty="0"/>
                    </a:p>
                  </a:txBody>
                  <a:tcPr/>
                </a:tc>
                <a:tc>
                  <a:txBody>
                    <a:bodyPr/>
                    <a:lstStyle/>
                    <a:p>
                      <a:r>
                        <a:rPr lang="et-EE" dirty="0" smtClean="0"/>
                        <a:t>18</a:t>
                      </a:r>
                      <a:endParaRPr lang="et-EE" dirty="0"/>
                    </a:p>
                  </a:txBody>
                  <a:tcPr/>
                </a:tc>
                <a:tc>
                  <a:txBody>
                    <a:bodyPr/>
                    <a:lstStyle/>
                    <a:p>
                      <a:r>
                        <a:rPr lang="et-EE" dirty="0" smtClean="0"/>
                        <a:t>10</a:t>
                      </a:r>
                      <a:endParaRPr lang="et-EE" dirty="0"/>
                    </a:p>
                  </a:txBody>
                  <a:tcPr/>
                </a:tc>
                <a:tc>
                  <a:txBody>
                    <a:bodyPr/>
                    <a:lstStyle/>
                    <a:p>
                      <a:r>
                        <a:rPr lang="et-EE" dirty="0" smtClean="0"/>
                        <a:t>12</a:t>
                      </a:r>
                      <a:endParaRPr lang="et-EE" dirty="0"/>
                    </a:p>
                  </a:txBody>
                  <a:tcPr/>
                </a:tc>
                <a:tc>
                  <a:txBody>
                    <a:bodyPr/>
                    <a:lstStyle/>
                    <a:p>
                      <a:r>
                        <a:rPr lang="et-EE" dirty="0" smtClean="0"/>
                        <a:t>16</a:t>
                      </a:r>
                      <a:endParaRPr lang="et-EE" dirty="0"/>
                    </a:p>
                  </a:txBody>
                  <a:tcPr/>
                </a:tc>
                <a:tc>
                  <a:txBody>
                    <a:bodyPr/>
                    <a:lstStyle/>
                    <a:p>
                      <a:r>
                        <a:rPr lang="et-EE" dirty="0" smtClean="0"/>
                        <a:t>12</a:t>
                      </a:r>
                      <a:endParaRPr lang="et-EE" dirty="0"/>
                    </a:p>
                  </a:txBody>
                  <a:tcPr/>
                </a:tc>
                <a:tc>
                  <a:txBody>
                    <a:bodyPr/>
                    <a:lstStyle/>
                    <a:p>
                      <a:r>
                        <a:rPr lang="et-EE" dirty="0" smtClean="0"/>
                        <a:t>18</a:t>
                      </a:r>
                      <a:endParaRPr lang="et-EE" dirty="0"/>
                    </a:p>
                  </a:txBody>
                  <a:tcPr/>
                </a:tc>
                <a:tc>
                  <a:txBody>
                    <a:bodyPr/>
                    <a:lstStyle/>
                    <a:p>
                      <a:r>
                        <a:rPr lang="et-EE" dirty="0" smtClean="0"/>
                        <a:t>17</a:t>
                      </a:r>
                      <a:endParaRPr lang="et-EE" dirty="0"/>
                    </a:p>
                  </a:txBody>
                  <a:tcPr/>
                </a:tc>
                <a:tc>
                  <a:txBody>
                    <a:bodyPr/>
                    <a:lstStyle/>
                    <a:p>
                      <a:r>
                        <a:rPr lang="et-EE" dirty="0" smtClean="0"/>
                        <a:t>24</a:t>
                      </a:r>
                      <a:endParaRPr lang="et-EE" dirty="0"/>
                    </a:p>
                  </a:txBody>
                  <a:tcPr/>
                </a:tc>
                <a:tc>
                  <a:txBody>
                    <a:bodyPr/>
                    <a:lstStyle/>
                    <a:p>
                      <a:r>
                        <a:rPr lang="et-EE" dirty="0" smtClean="0"/>
                        <a:t>18</a:t>
                      </a:r>
                      <a:endParaRPr lang="et-EE" dirty="0"/>
                    </a:p>
                  </a:txBody>
                  <a:tcPr/>
                </a:tc>
                <a:tc>
                  <a:txBody>
                    <a:bodyPr/>
                    <a:lstStyle/>
                    <a:p>
                      <a:r>
                        <a:rPr lang="et-EE" dirty="0" smtClean="0"/>
                        <a:t>11</a:t>
                      </a:r>
                      <a:endParaRPr lang="et-EE" dirty="0"/>
                    </a:p>
                  </a:txBody>
                  <a:tcPr/>
                </a:tc>
                <a:tc>
                  <a:txBody>
                    <a:bodyPr/>
                    <a:lstStyle/>
                    <a:p>
                      <a:r>
                        <a:rPr lang="et-EE" dirty="0" smtClean="0"/>
                        <a:t>17</a:t>
                      </a:r>
                      <a:endParaRPr lang="et-EE" dirty="0"/>
                    </a:p>
                  </a:txBody>
                  <a:tcPr/>
                </a:tc>
                <a:tc>
                  <a:txBody>
                    <a:bodyPr/>
                    <a:lstStyle/>
                    <a:p>
                      <a:r>
                        <a:rPr lang="et-EE" dirty="0" smtClean="0"/>
                        <a:t>14</a:t>
                      </a:r>
                      <a:endParaRPr lang="et-EE" dirty="0"/>
                    </a:p>
                  </a:txBody>
                  <a:tcPr/>
                </a:tc>
                <a:tc>
                  <a:txBody>
                    <a:bodyPr/>
                    <a:lstStyle/>
                    <a:p>
                      <a:r>
                        <a:rPr lang="et-EE" dirty="0" smtClean="0"/>
                        <a:t>17</a:t>
                      </a:r>
                      <a:endParaRPr lang="et-EE" dirty="0"/>
                    </a:p>
                  </a:txBody>
                  <a:tcPr/>
                </a:tc>
                <a:tc>
                  <a:txBody>
                    <a:bodyPr/>
                    <a:lstStyle/>
                    <a:p>
                      <a:r>
                        <a:rPr lang="et-EE" dirty="0" smtClean="0"/>
                        <a:t>20</a:t>
                      </a:r>
                      <a:endParaRPr lang="et-EE" dirty="0"/>
                    </a:p>
                  </a:txBody>
                  <a:tcPr/>
                </a:tc>
                <a:tc>
                  <a:txBody>
                    <a:bodyPr/>
                    <a:lstStyle/>
                    <a:p>
                      <a:r>
                        <a:rPr lang="et-EE" dirty="0" smtClean="0"/>
                        <a:t>13</a:t>
                      </a:r>
                      <a:endParaRPr lang="et-EE" dirty="0"/>
                    </a:p>
                  </a:txBody>
                  <a:tcPr/>
                </a:tc>
                <a:tc>
                  <a:txBody>
                    <a:bodyPr/>
                    <a:lstStyle/>
                    <a:p>
                      <a:r>
                        <a:rPr lang="et-EE" dirty="0" smtClean="0"/>
                        <a:t>14</a:t>
                      </a:r>
                      <a:endParaRPr lang="et-EE" dirty="0"/>
                    </a:p>
                  </a:txBody>
                  <a:tcPr/>
                </a:tc>
                <a:tc>
                  <a:txBody>
                    <a:bodyPr/>
                    <a:lstStyle/>
                    <a:p>
                      <a:r>
                        <a:rPr lang="et-EE" dirty="0" smtClean="0"/>
                        <a:t>12</a:t>
                      </a:r>
                      <a:endParaRPr lang="et-EE" dirty="0"/>
                    </a:p>
                  </a:txBody>
                  <a:tcPr/>
                </a:tc>
                <a:tc>
                  <a:txBody>
                    <a:bodyPr/>
                    <a:lstStyle/>
                    <a:p>
                      <a:r>
                        <a:rPr lang="et-EE" dirty="0" smtClean="0"/>
                        <a:t>15</a:t>
                      </a:r>
                      <a:endParaRPr lang="et-EE" dirty="0"/>
                    </a:p>
                  </a:txBody>
                  <a:tcPr/>
                </a:tc>
                <a:tc>
                  <a:txBody>
                    <a:bodyPr/>
                    <a:lstStyle/>
                    <a:p>
                      <a:r>
                        <a:rPr lang="et-EE" dirty="0" smtClean="0"/>
                        <a:t>11</a:t>
                      </a:r>
                      <a:endParaRPr lang="et-EE" dirty="0"/>
                    </a:p>
                  </a:txBody>
                  <a:tcPr/>
                </a:tc>
                <a:tc>
                  <a:txBody>
                    <a:bodyPr/>
                    <a:lstStyle/>
                    <a:p>
                      <a:r>
                        <a:rPr lang="et-EE" dirty="0" smtClean="0"/>
                        <a:t>16</a:t>
                      </a:r>
                      <a:endParaRPr lang="et-EE" dirty="0"/>
                    </a:p>
                  </a:txBody>
                  <a:tcPr/>
                </a:tc>
                <a:extLst>
                  <a:ext uri="{0D108BD9-81ED-4DB2-BD59-A6C34878D82A}">
                    <a16:rowId xmlns:a16="http://schemas.microsoft.com/office/drawing/2014/main" val="1337041997"/>
                  </a:ext>
                </a:extLst>
              </a:tr>
              <a:tr h="462480">
                <a:tc>
                  <a:txBody>
                    <a:bodyPr/>
                    <a:lstStyle/>
                    <a:p>
                      <a:endParaRPr lang="et-EE"/>
                    </a:p>
                  </a:txBody>
                  <a:tcPr/>
                </a:tc>
                <a:tc>
                  <a:txBody>
                    <a:bodyPr/>
                    <a:lstStyle/>
                    <a:p>
                      <a:endParaRPr lang="et-EE"/>
                    </a:p>
                  </a:txBody>
                  <a:tcPr/>
                </a:tc>
                <a:tc>
                  <a:txBody>
                    <a:bodyPr/>
                    <a:lstStyle/>
                    <a:p>
                      <a:r>
                        <a:rPr lang="et-EE" dirty="0" smtClean="0"/>
                        <a:t>1</a:t>
                      </a:r>
                      <a:endParaRPr lang="et-EE" dirty="0"/>
                    </a:p>
                  </a:txBody>
                  <a:tcPr/>
                </a:tc>
                <a:tc>
                  <a:txBody>
                    <a:bodyPr/>
                    <a:lstStyle/>
                    <a:p>
                      <a:endParaRPr lang="et-EE" dirty="0"/>
                    </a:p>
                  </a:txBody>
                  <a:tcPr/>
                </a:tc>
                <a:tc>
                  <a:txBody>
                    <a:bodyPr/>
                    <a:lstStyle/>
                    <a:p>
                      <a:r>
                        <a:rPr lang="et-EE" dirty="0" smtClean="0"/>
                        <a:t>3</a:t>
                      </a:r>
                      <a:endParaRPr lang="et-EE" dirty="0"/>
                    </a:p>
                  </a:txBody>
                  <a:tcPr/>
                </a:tc>
                <a:tc>
                  <a:txBody>
                    <a:bodyPr/>
                    <a:lstStyle/>
                    <a:p>
                      <a:r>
                        <a:rPr lang="et-EE" dirty="0" smtClean="0"/>
                        <a:t>3</a:t>
                      </a:r>
                      <a:endParaRPr lang="et-EE" dirty="0"/>
                    </a:p>
                  </a:txBody>
                  <a:tcPr/>
                </a:tc>
                <a:tc>
                  <a:txBody>
                    <a:bodyPr/>
                    <a:lstStyle/>
                    <a:p>
                      <a:r>
                        <a:rPr lang="et-EE" dirty="0" smtClean="0"/>
                        <a:t>3</a:t>
                      </a:r>
                      <a:endParaRPr lang="et-EE" dirty="0"/>
                    </a:p>
                  </a:txBody>
                  <a:tcPr/>
                </a:tc>
                <a:tc>
                  <a:txBody>
                    <a:bodyPr/>
                    <a:lstStyle/>
                    <a:p>
                      <a:r>
                        <a:rPr lang="et-EE" dirty="0" smtClean="0"/>
                        <a:t>6</a:t>
                      </a:r>
                      <a:endParaRPr lang="et-EE" dirty="0"/>
                    </a:p>
                  </a:txBody>
                  <a:tcPr/>
                </a:tc>
                <a:tc>
                  <a:txBody>
                    <a:bodyPr/>
                    <a:lstStyle/>
                    <a:p>
                      <a:r>
                        <a:rPr lang="et-EE" dirty="0" smtClean="0"/>
                        <a:t>9</a:t>
                      </a:r>
                      <a:endParaRPr lang="et-EE" dirty="0"/>
                    </a:p>
                  </a:txBody>
                  <a:tcPr/>
                </a:tc>
                <a:tc>
                  <a:txBody>
                    <a:bodyPr/>
                    <a:lstStyle/>
                    <a:p>
                      <a:r>
                        <a:rPr lang="et-EE" dirty="0" smtClean="0"/>
                        <a:t>2</a:t>
                      </a:r>
                      <a:endParaRPr lang="et-EE" dirty="0"/>
                    </a:p>
                  </a:txBody>
                  <a:tcPr/>
                </a:tc>
                <a:tc>
                  <a:txBody>
                    <a:bodyPr/>
                    <a:lstStyle/>
                    <a:p>
                      <a:r>
                        <a:rPr lang="et-EE" dirty="0" smtClean="0"/>
                        <a:t>3</a:t>
                      </a:r>
                      <a:endParaRPr lang="et-EE" dirty="0"/>
                    </a:p>
                  </a:txBody>
                  <a:tcPr/>
                </a:tc>
                <a:tc>
                  <a:txBody>
                    <a:bodyPr/>
                    <a:lstStyle/>
                    <a:p>
                      <a:r>
                        <a:rPr lang="et-EE" dirty="0" smtClean="0"/>
                        <a:t>3</a:t>
                      </a:r>
                      <a:endParaRPr lang="et-EE" dirty="0"/>
                    </a:p>
                  </a:txBody>
                  <a:tcPr/>
                </a:tc>
                <a:tc>
                  <a:txBody>
                    <a:bodyPr/>
                    <a:lstStyle/>
                    <a:p>
                      <a:r>
                        <a:rPr lang="et-EE" dirty="0" smtClean="0"/>
                        <a:t>7</a:t>
                      </a:r>
                      <a:endParaRPr lang="et-EE" dirty="0"/>
                    </a:p>
                  </a:txBody>
                  <a:tcPr/>
                </a:tc>
                <a:tc>
                  <a:txBody>
                    <a:bodyPr/>
                    <a:lstStyle/>
                    <a:p>
                      <a:r>
                        <a:rPr lang="et-EE" dirty="0" smtClean="0"/>
                        <a:t>3</a:t>
                      </a:r>
                      <a:endParaRPr lang="et-EE" dirty="0"/>
                    </a:p>
                  </a:txBody>
                  <a:tcPr/>
                </a:tc>
                <a:tc>
                  <a:txBody>
                    <a:bodyPr/>
                    <a:lstStyle/>
                    <a:p>
                      <a:r>
                        <a:rPr lang="et-EE" dirty="0" smtClean="0"/>
                        <a:t>2</a:t>
                      </a:r>
                      <a:endParaRPr lang="et-EE" dirty="0"/>
                    </a:p>
                  </a:txBody>
                  <a:tcPr/>
                </a:tc>
                <a:tc>
                  <a:txBody>
                    <a:bodyPr/>
                    <a:lstStyle/>
                    <a:p>
                      <a:r>
                        <a:rPr lang="et-EE" dirty="0" smtClean="0"/>
                        <a:t>6</a:t>
                      </a:r>
                      <a:endParaRPr lang="et-EE" dirty="0"/>
                    </a:p>
                  </a:txBody>
                  <a:tcPr/>
                </a:tc>
                <a:tc>
                  <a:txBody>
                    <a:bodyPr/>
                    <a:lstStyle/>
                    <a:p>
                      <a:r>
                        <a:rPr lang="et-EE" dirty="0" smtClean="0"/>
                        <a:t>6</a:t>
                      </a:r>
                      <a:endParaRPr lang="et-EE" dirty="0"/>
                    </a:p>
                  </a:txBody>
                  <a:tcPr/>
                </a:tc>
                <a:tc>
                  <a:txBody>
                    <a:bodyPr/>
                    <a:lstStyle/>
                    <a:p>
                      <a:r>
                        <a:rPr lang="et-EE" dirty="0" smtClean="0"/>
                        <a:t>4</a:t>
                      </a:r>
                      <a:endParaRPr lang="et-EE" dirty="0"/>
                    </a:p>
                  </a:txBody>
                  <a:tcPr/>
                </a:tc>
                <a:tc>
                  <a:txBody>
                    <a:bodyPr/>
                    <a:lstStyle/>
                    <a:p>
                      <a:r>
                        <a:rPr lang="et-EE" dirty="0" smtClean="0"/>
                        <a:t>5</a:t>
                      </a:r>
                      <a:endParaRPr lang="et-EE" dirty="0"/>
                    </a:p>
                  </a:txBody>
                  <a:tcPr/>
                </a:tc>
                <a:tc>
                  <a:txBody>
                    <a:bodyPr/>
                    <a:lstStyle/>
                    <a:p>
                      <a:r>
                        <a:rPr lang="et-EE" dirty="0" smtClean="0"/>
                        <a:t>8</a:t>
                      </a:r>
                      <a:endParaRPr lang="et-EE" dirty="0"/>
                    </a:p>
                  </a:txBody>
                  <a:tcPr/>
                </a:tc>
                <a:tc>
                  <a:txBody>
                    <a:bodyPr/>
                    <a:lstStyle/>
                    <a:p>
                      <a:r>
                        <a:rPr lang="et-EE" dirty="0" smtClean="0"/>
                        <a:t>3</a:t>
                      </a:r>
                      <a:endParaRPr lang="et-EE" dirty="0"/>
                    </a:p>
                  </a:txBody>
                  <a:tcPr/>
                </a:tc>
                <a:tc>
                  <a:txBody>
                    <a:bodyPr/>
                    <a:lstStyle/>
                    <a:p>
                      <a:r>
                        <a:rPr lang="et-EE" dirty="0" smtClean="0"/>
                        <a:t>5</a:t>
                      </a:r>
                      <a:endParaRPr lang="et-EE" dirty="0"/>
                    </a:p>
                  </a:txBody>
                  <a:tcPr/>
                </a:tc>
                <a:tc>
                  <a:txBody>
                    <a:bodyPr/>
                    <a:lstStyle/>
                    <a:p>
                      <a:r>
                        <a:rPr lang="et-EE" dirty="0" smtClean="0"/>
                        <a:t>2</a:t>
                      </a:r>
                      <a:endParaRPr lang="et-EE" dirty="0"/>
                    </a:p>
                  </a:txBody>
                  <a:tcPr/>
                </a:tc>
                <a:tc>
                  <a:txBody>
                    <a:bodyPr/>
                    <a:lstStyle/>
                    <a:p>
                      <a:r>
                        <a:rPr lang="et-EE" dirty="0" smtClean="0"/>
                        <a:t>6</a:t>
                      </a:r>
                      <a:endParaRPr lang="et-EE" dirty="0"/>
                    </a:p>
                  </a:txBody>
                  <a:tcPr/>
                </a:tc>
                <a:tc>
                  <a:txBody>
                    <a:bodyPr/>
                    <a:lstStyle/>
                    <a:p>
                      <a:r>
                        <a:rPr lang="et-EE" dirty="0" smtClean="0"/>
                        <a:t>5</a:t>
                      </a:r>
                      <a:endParaRPr lang="et-EE" dirty="0"/>
                    </a:p>
                  </a:txBody>
                  <a:tcPr/>
                </a:tc>
                <a:tc>
                  <a:txBody>
                    <a:bodyPr/>
                    <a:lstStyle/>
                    <a:p>
                      <a:r>
                        <a:rPr lang="et-EE" dirty="0" smtClean="0"/>
                        <a:t>3</a:t>
                      </a:r>
                      <a:endParaRPr lang="et-EE" dirty="0"/>
                    </a:p>
                  </a:txBody>
                  <a:tcPr/>
                </a:tc>
                <a:tc>
                  <a:txBody>
                    <a:bodyPr/>
                    <a:lstStyle/>
                    <a:p>
                      <a:r>
                        <a:rPr lang="et-EE" dirty="0" smtClean="0"/>
                        <a:t>5</a:t>
                      </a:r>
                      <a:endParaRPr lang="et-EE" dirty="0"/>
                    </a:p>
                  </a:txBody>
                  <a:tcPr/>
                </a:tc>
                <a:tc>
                  <a:txBody>
                    <a:bodyPr/>
                    <a:lstStyle/>
                    <a:p>
                      <a:r>
                        <a:rPr lang="et-EE" dirty="0" smtClean="0"/>
                        <a:t>4</a:t>
                      </a:r>
                      <a:endParaRPr lang="et-EE" dirty="0"/>
                    </a:p>
                  </a:txBody>
                  <a:tcPr/>
                </a:tc>
                <a:tc>
                  <a:txBody>
                    <a:bodyPr/>
                    <a:lstStyle/>
                    <a:p>
                      <a:r>
                        <a:rPr lang="et-EE" dirty="0" smtClean="0"/>
                        <a:t>5</a:t>
                      </a:r>
                      <a:endParaRPr lang="et-EE" dirty="0"/>
                    </a:p>
                  </a:txBody>
                  <a:tcPr/>
                </a:tc>
                <a:tc>
                  <a:txBody>
                    <a:bodyPr/>
                    <a:lstStyle/>
                    <a:p>
                      <a:r>
                        <a:rPr lang="et-EE" dirty="0" smtClean="0"/>
                        <a:t>5</a:t>
                      </a:r>
                      <a:endParaRPr lang="et-EE" dirty="0"/>
                    </a:p>
                  </a:txBody>
                  <a:tcPr/>
                </a:tc>
                <a:tc>
                  <a:txBody>
                    <a:bodyPr/>
                    <a:lstStyle/>
                    <a:p>
                      <a:r>
                        <a:rPr lang="et-EE" dirty="0" smtClean="0"/>
                        <a:t>3</a:t>
                      </a:r>
                      <a:endParaRPr lang="et-EE" dirty="0"/>
                    </a:p>
                  </a:txBody>
                  <a:tcPr/>
                </a:tc>
                <a:tc>
                  <a:txBody>
                    <a:bodyPr/>
                    <a:lstStyle/>
                    <a:p>
                      <a:r>
                        <a:rPr lang="et-EE" dirty="0" smtClean="0"/>
                        <a:t>6</a:t>
                      </a:r>
                      <a:endParaRPr lang="et-EE" dirty="0"/>
                    </a:p>
                  </a:txBody>
                  <a:tcPr/>
                </a:tc>
                <a:tc>
                  <a:txBody>
                    <a:bodyPr/>
                    <a:lstStyle/>
                    <a:p>
                      <a:r>
                        <a:rPr lang="et-EE" dirty="0" smtClean="0"/>
                        <a:t>9</a:t>
                      </a:r>
                      <a:endParaRPr lang="et-EE" dirty="0"/>
                    </a:p>
                  </a:txBody>
                  <a:tcPr/>
                </a:tc>
                <a:tc>
                  <a:txBody>
                    <a:bodyPr/>
                    <a:lstStyle/>
                    <a:p>
                      <a:endParaRPr lang="et-EE" dirty="0"/>
                    </a:p>
                  </a:txBody>
                  <a:tcPr/>
                </a:tc>
                <a:extLst>
                  <a:ext uri="{0D108BD9-81ED-4DB2-BD59-A6C34878D82A}">
                    <a16:rowId xmlns:a16="http://schemas.microsoft.com/office/drawing/2014/main" val="2577206547"/>
                  </a:ext>
                </a:extLst>
              </a:tr>
            </a:tbl>
          </a:graphicData>
        </a:graphic>
      </p:graphicFrame>
    </p:spTree>
    <p:extLst>
      <p:ext uri="{BB962C8B-B14F-4D97-AF65-F5344CB8AC3E}">
        <p14:creationId xmlns:p14="http://schemas.microsoft.com/office/powerpoint/2010/main" val="37892134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Skemaatiline diagramm 2"/>
          <p:cNvGraphicFramePr/>
          <p:nvPr>
            <p:extLst>
              <p:ext uri="{D42A27DB-BD31-4B8C-83A1-F6EECF244321}">
                <p14:modId xmlns:p14="http://schemas.microsoft.com/office/powerpoint/2010/main" val="2209289396"/>
              </p:ext>
            </p:extLst>
          </p:nvPr>
        </p:nvGraphicFramePr>
        <p:xfrm>
          <a:off x="677334" y="609599"/>
          <a:ext cx="8596668" cy="17811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Sisu kohatäide 4"/>
          <p:cNvGraphicFramePr>
            <a:graphicFrameLocks noGrp="1"/>
          </p:cNvGraphicFramePr>
          <p:nvPr>
            <p:ph idx="1"/>
            <p:extLst>
              <p:ext uri="{D42A27DB-BD31-4B8C-83A1-F6EECF244321}">
                <p14:modId xmlns:p14="http://schemas.microsoft.com/office/powerpoint/2010/main" val="2000528220"/>
              </p:ext>
            </p:extLst>
          </p:nvPr>
        </p:nvGraphicFramePr>
        <p:xfrm>
          <a:off x="466725" y="2914651"/>
          <a:ext cx="10782286" cy="3371850"/>
        </p:xfrm>
        <a:graphic>
          <a:graphicData uri="http://schemas.openxmlformats.org/drawingml/2006/table">
            <a:tbl>
              <a:tblPr firstRow="1" bandRow="1">
                <a:tableStyleId>{5C22544A-7EE6-4342-B048-85BDC9FD1C3A}</a:tableStyleId>
              </a:tblPr>
              <a:tblGrid>
                <a:gridCol w="320581">
                  <a:extLst>
                    <a:ext uri="{9D8B030D-6E8A-4147-A177-3AD203B41FA5}">
                      <a16:colId xmlns:a16="http://schemas.microsoft.com/office/drawing/2014/main" val="3248201595"/>
                    </a:ext>
                  </a:extLst>
                </a:gridCol>
                <a:gridCol w="313673">
                  <a:extLst>
                    <a:ext uri="{9D8B030D-6E8A-4147-A177-3AD203B41FA5}">
                      <a16:colId xmlns:a16="http://schemas.microsoft.com/office/drawing/2014/main" val="3660712769"/>
                    </a:ext>
                  </a:extLst>
                </a:gridCol>
                <a:gridCol w="317126">
                  <a:extLst>
                    <a:ext uri="{9D8B030D-6E8A-4147-A177-3AD203B41FA5}">
                      <a16:colId xmlns:a16="http://schemas.microsoft.com/office/drawing/2014/main" val="1280367883"/>
                    </a:ext>
                  </a:extLst>
                </a:gridCol>
                <a:gridCol w="317126">
                  <a:extLst>
                    <a:ext uri="{9D8B030D-6E8A-4147-A177-3AD203B41FA5}">
                      <a16:colId xmlns:a16="http://schemas.microsoft.com/office/drawing/2014/main" val="3438927689"/>
                    </a:ext>
                  </a:extLst>
                </a:gridCol>
                <a:gridCol w="317126">
                  <a:extLst>
                    <a:ext uri="{9D8B030D-6E8A-4147-A177-3AD203B41FA5}">
                      <a16:colId xmlns:a16="http://schemas.microsoft.com/office/drawing/2014/main" val="3294100936"/>
                    </a:ext>
                  </a:extLst>
                </a:gridCol>
                <a:gridCol w="317126">
                  <a:extLst>
                    <a:ext uri="{9D8B030D-6E8A-4147-A177-3AD203B41FA5}">
                      <a16:colId xmlns:a16="http://schemas.microsoft.com/office/drawing/2014/main" val="1857073438"/>
                    </a:ext>
                  </a:extLst>
                </a:gridCol>
                <a:gridCol w="317126">
                  <a:extLst>
                    <a:ext uri="{9D8B030D-6E8A-4147-A177-3AD203B41FA5}">
                      <a16:colId xmlns:a16="http://schemas.microsoft.com/office/drawing/2014/main" val="534439625"/>
                    </a:ext>
                  </a:extLst>
                </a:gridCol>
                <a:gridCol w="317126">
                  <a:extLst>
                    <a:ext uri="{9D8B030D-6E8A-4147-A177-3AD203B41FA5}">
                      <a16:colId xmlns:a16="http://schemas.microsoft.com/office/drawing/2014/main" val="3672217192"/>
                    </a:ext>
                  </a:extLst>
                </a:gridCol>
                <a:gridCol w="317126">
                  <a:extLst>
                    <a:ext uri="{9D8B030D-6E8A-4147-A177-3AD203B41FA5}">
                      <a16:colId xmlns:a16="http://schemas.microsoft.com/office/drawing/2014/main" val="2937501466"/>
                    </a:ext>
                  </a:extLst>
                </a:gridCol>
                <a:gridCol w="317126">
                  <a:extLst>
                    <a:ext uri="{9D8B030D-6E8A-4147-A177-3AD203B41FA5}">
                      <a16:colId xmlns:a16="http://schemas.microsoft.com/office/drawing/2014/main" val="2728908347"/>
                    </a:ext>
                  </a:extLst>
                </a:gridCol>
                <a:gridCol w="317126">
                  <a:extLst>
                    <a:ext uri="{9D8B030D-6E8A-4147-A177-3AD203B41FA5}">
                      <a16:colId xmlns:a16="http://schemas.microsoft.com/office/drawing/2014/main" val="4160717248"/>
                    </a:ext>
                  </a:extLst>
                </a:gridCol>
                <a:gridCol w="317126">
                  <a:extLst>
                    <a:ext uri="{9D8B030D-6E8A-4147-A177-3AD203B41FA5}">
                      <a16:colId xmlns:a16="http://schemas.microsoft.com/office/drawing/2014/main" val="595303884"/>
                    </a:ext>
                  </a:extLst>
                </a:gridCol>
                <a:gridCol w="317126">
                  <a:extLst>
                    <a:ext uri="{9D8B030D-6E8A-4147-A177-3AD203B41FA5}">
                      <a16:colId xmlns:a16="http://schemas.microsoft.com/office/drawing/2014/main" val="3139096116"/>
                    </a:ext>
                  </a:extLst>
                </a:gridCol>
                <a:gridCol w="317126">
                  <a:extLst>
                    <a:ext uri="{9D8B030D-6E8A-4147-A177-3AD203B41FA5}">
                      <a16:colId xmlns:a16="http://schemas.microsoft.com/office/drawing/2014/main" val="2697205434"/>
                    </a:ext>
                  </a:extLst>
                </a:gridCol>
                <a:gridCol w="317126">
                  <a:extLst>
                    <a:ext uri="{9D8B030D-6E8A-4147-A177-3AD203B41FA5}">
                      <a16:colId xmlns:a16="http://schemas.microsoft.com/office/drawing/2014/main" val="928084862"/>
                    </a:ext>
                  </a:extLst>
                </a:gridCol>
                <a:gridCol w="317126">
                  <a:extLst>
                    <a:ext uri="{9D8B030D-6E8A-4147-A177-3AD203B41FA5}">
                      <a16:colId xmlns:a16="http://schemas.microsoft.com/office/drawing/2014/main" val="1726759458"/>
                    </a:ext>
                  </a:extLst>
                </a:gridCol>
                <a:gridCol w="317126">
                  <a:extLst>
                    <a:ext uri="{9D8B030D-6E8A-4147-A177-3AD203B41FA5}">
                      <a16:colId xmlns:a16="http://schemas.microsoft.com/office/drawing/2014/main" val="2553638265"/>
                    </a:ext>
                  </a:extLst>
                </a:gridCol>
                <a:gridCol w="317126">
                  <a:extLst>
                    <a:ext uri="{9D8B030D-6E8A-4147-A177-3AD203B41FA5}">
                      <a16:colId xmlns:a16="http://schemas.microsoft.com/office/drawing/2014/main" val="251924355"/>
                    </a:ext>
                  </a:extLst>
                </a:gridCol>
                <a:gridCol w="317126">
                  <a:extLst>
                    <a:ext uri="{9D8B030D-6E8A-4147-A177-3AD203B41FA5}">
                      <a16:colId xmlns:a16="http://schemas.microsoft.com/office/drawing/2014/main" val="1574382716"/>
                    </a:ext>
                  </a:extLst>
                </a:gridCol>
                <a:gridCol w="317126">
                  <a:extLst>
                    <a:ext uri="{9D8B030D-6E8A-4147-A177-3AD203B41FA5}">
                      <a16:colId xmlns:a16="http://schemas.microsoft.com/office/drawing/2014/main" val="2175500688"/>
                    </a:ext>
                  </a:extLst>
                </a:gridCol>
                <a:gridCol w="317126">
                  <a:extLst>
                    <a:ext uri="{9D8B030D-6E8A-4147-A177-3AD203B41FA5}">
                      <a16:colId xmlns:a16="http://schemas.microsoft.com/office/drawing/2014/main" val="651801534"/>
                    </a:ext>
                  </a:extLst>
                </a:gridCol>
                <a:gridCol w="317126">
                  <a:extLst>
                    <a:ext uri="{9D8B030D-6E8A-4147-A177-3AD203B41FA5}">
                      <a16:colId xmlns:a16="http://schemas.microsoft.com/office/drawing/2014/main" val="2688021672"/>
                    </a:ext>
                  </a:extLst>
                </a:gridCol>
                <a:gridCol w="317126">
                  <a:extLst>
                    <a:ext uri="{9D8B030D-6E8A-4147-A177-3AD203B41FA5}">
                      <a16:colId xmlns:a16="http://schemas.microsoft.com/office/drawing/2014/main" val="635990605"/>
                    </a:ext>
                  </a:extLst>
                </a:gridCol>
                <a:gridCol w="317126">
                  <a:extLst>
                    <a:ext uri="{9D8B030D-6E8A-4147-A177-3AD203B41FA5}">
                      <a16:colId xmlns:a16="http://schemas.microsoft.com/office/drawing/2014/main" val="1538304159"/>
                    </a:ext>
                  </a:extLst>
                </a:gridCol>
                <a:gridCol w="317126">
                  <a:extLst>
                    <a:ext uri="{9D8B030D-6E8A-4147-A177-3AD203B41FA5}">
                      <a16:colId xmlns:a16="http://schemas.microsoft.com/office/drawing/2014/main" val="313908293"/>
                    </a:ext>
                  </a:extLst>
                </a:gridCol>
                <a:gridCol w="317126">
                  <a:extLst>
                    <a:ext uri="{9D8B030D-6E8A-4147-A177-3AD203B41FA5}">
                      <a16:colId xmlns:a16="http://schemas.microsoft.com/office/drawing/2014/main" val="3614147103"/>
                    </a:ext>
                  </a:extLst>
                </a:gridCol>
                <a:gridCol w="317126">
                  <a:extLst>
                    <a:ext uri="{9D8B030D-6E8A-4147-A177-3AD203B41FA5}">
                      <a16:colId xmlns:a16="http://schemas.microsoft.com/office/drawing/2014/main" val="3624178923"/>
                    </a:ext>
                  </a:extLst>
                </a:gridCol>
                <a:gridCol w="317126">
                  <a:extLst>
                    <a:ext uri="{9D8B030D-6E8A-4147-A177-3AD203B41FA5}">
                      <a16:colId xmlns:a16="http://schemas.microsoft.com/office/drawing/2014/main" val="2371254578"/>
                    </a:ext>
                  </a:extLst>
                </a:gridCol>
                <a:gridCol w="317126">
                  <a:extLst>
                    <a:ext uri="{9D8B030D-6E8A-4147-A177-3AD203B41FA5}">
                      <a16:colId xmlns:a16="http://schemas.microsoft.com/office/drawing/2014/main" val="2989849443"/>
                    </a:ext>
                  </a:extLst>
                </a:gridCol>
                <a:gridCol w="317126">
                  <a:extLst>
                    <a:ext uri="{9D8B030D-6E8A-4147-A177-3AD203B41FA5}">
                      <a16:colId xmlns:a16="http://schemas.microsoft.com/office/drawing/2014/main" val="2277994123"/>
                    </a:ext>
                  </a:extLst>
                </a:gridCol>
                <a:gridCol w="317126">
                  <a:extLst>
                    <a:ext uri="{9D8B030D-6E8A-4147-A177-3AD203B41FA5}">
                      <a16:colId xmlns:a16="http://schemas.microsoft.com/office/drawing/2014/main" val="2794757429"/>
                    </a:ext>
                  </a:extLst>
                </a:gridCol>
                <a:gridCol w="317126">
                  <a:extLst>
                    <a:ext uri="{9D8B030D-6E8A-4147-A177-3AD203B41FA5}">
                      <a16:colId xmlns:a16="http://schemas.microsoft.com/office/drawing/2014/main" val="4271559481"/>
                    </a:ext>
                  </a:extLst>
                </a:gridCol>
                <a:gridCol w="317126">
                  <a:extLst>
                    <a:ext uri="{9D8B030D-6E8A-4147-A177-3AD203B41FA5}">
                      <a16:colId xmlns:a16="http://schemas.microsoft.com/office/drawing/2014/main" val="2109219373"/>
                    </a:ext>
                  </a:extLst>
                </a:gridCol>
                <a:gridCol w="317126">
                  <a:extLst>
                    <a:ext uri="{9D8B030D-6E8A-4147-A177-3AD203B41FA5}">
                      <a16:colId xmlns:a16="http://schemas.microsoft.com/office/drawing/2014/main" val="4001053640"/>
                    </a:ext>
                  </a:extLst>
                </a:gridCol>
              </a:tblGrid>
              <a:tr h="1623482">
                <a:tc>
                  <a:txBody>
                    <a:bodyPr/>
                    <a:lstStyle/>
                    <a:p>
                      <a:r>
                        <a:rPr lang="et-EE" dirty="0" smtClean="0">
                          <a:solidFill>
                            <a:schemeClr val="tx1"/>
                          </a:solidFill>
                        </a:rPr>
                        <a:t>1989</a:t>
                      </a:r>
                      <a:endParaRPr lang="et-EE" dirty="0">
                        <a:solidFill>
                          <a:schemeClr val="tx1"/>
                        </a:solidFill>
                      </a:endParaRPr>
                    </a:p>
                  </a:txBody>
                  <a:tcPr/>
                </a:tc>
                <a:tc>
                  <a:txBody>
                    <a:bodyPr/>
                    <a:lstStyle/>
                    <a:p>
                      <a:r>
                        <a:rPr lang="et-EE" dirty="0" smtClean="0">
                          <a:solidFill>
                            <a:schemeClr val="tx1"/>
                          </a:solidFill>
                        </a:rPr>
                        <a:t>1990</a:t>
                      </a:r>
                      <a:endParaRPr lang="et-EE" dirty="0">
                        <a:solidFill>
                          <a:schemeClr val="tx1"/>
                        </a:solidFill>
                      </a:endParaRPr>
                    </a:p>
                  </a:txBody>
                  <a:tcPr/>
                </a:tc>
                <a:tc>
                  <a:txBody>
                    <a:bodyPr/>
                    <a:lstStyle/>
                    <a:p>
                      <a:r>
                        <a:rPr lang="et-EE" dirty="0" smtClean="0">
                          <a:solidFill>
                            <a:schemeClr val="tx1"/>
                          </a:solidFill>
                        </a:rPr>
                        <a:t>1991</a:t>
                      </a:r>
                      <a:endParaRPr lang="et-EE" dirty="0">
                        <a:solidFill>
                          <a:schemeClr val="tx1"/>
                        </a:solidFill>
                      </a:endParaRPr>
                    </a:p>
                  </a:txBody>
                  <a:tcPr/>
                </a:tc>
                <a:tc>
                  <a:txBody>
                    <a:bodyPr/>
                    <a:lstStyle/>
                    <a:p>
                      <a:r>
                        <a:rPr lang="et-EE" dirty="0" smtClean="0">
                          <a:solidFill>
                            <a:schemeClr val="tx1"/>
                          </a:solidFill>
                        </a:rPr>
                        <a:t>1992</a:t>
                      </a:r>
                      <a:endParaRPr lang="et-EE" dirty="0">
                        <a:solidFill>
                          <a:schemeClr val="tx1"/>
                        </a:solidFill>
                      </a:endParaRPr>
                    </a:p>
                  </a:txBody>
                  <a:tcPr/>
                </a:tc>
                <a:tc>
                  <a:txBody>
                    <a:bodyPr/>
                    <a:lstStyle/>
                    <a:p>
                      <a:r>
                        <a:rPr lang="et-EE" dirty="0" smtClean="0">
                          <a:solidFill>
                            <a:schemeClr val="tx1"/>
                          </a:solidFill>
                        </a:rPr>
                        <a:t>1993</a:t>
                      </a:r>
                      <a:endParaRPr lang="et-EE" dirty="0">
                        <a:solidFill>
                          <a:schemeClr val="tx1"/>
                        </a:solidFill>
                      </a:endParaRPr>
                    </a:p>
                  </a:txBody>
                  <a:tcPr/>
                </a:tc>
                <a:tc>
                  <a:txBody>
                    <a:bodyPr/>
                    <a:lstStyle/>
                    <a:p>
                      <a:r>
                        <a:rPr lang="et-EE" dirty="0" smtClean="0">
                          <a:solidFill>
                            <a:schemeClr val="tx1"/>
                          </a:solidFill>
                        </a:rPr>
                        <a:t>1994</a:t>
                      </a:r>
                      <a:endParaRPr lang="et-EE" dirty="0">
                        <a:solidFill>
                          <a:schemeClr val="tx1"/>
                        </a:solidFill>
                      </a:endParaRPr>
                    </a:p>
                  </a:txBody>
                  <a:tcPr/>
                </a:tc>
                <a:tc>
                  <a:txBody>
                    <a:bodyPr/>
                    <a:lstStyle/>
                    <a:p>
                      <a:r>
                        <a:rPr lang="et-EE" dirty="0" smtClean="0">
                          <a:solidFill>
                            <a:schemeClr val="tx1"/>
                          </a:solidFill>
                        </a:rPr>
                        <a:t>1995</a:t>
                      </a:r>
                      <a:endParaRPr lang="et-EE" dirty="0">
                        <a:solidFill>
                          <a:schemeClr val="tx1"/>
                        </a:solidFill>
                      </a:endParaRPr>
                    </a:p>
                  </a:txBody>
                  <a:tcPr/>
                </a:tc>
                <a:tc>
                  <a:txBody>
                    <a:bodyPr/>
                    <a:lstStyle/>
                    <a:p>
                      <a:r>
                        <a:rPr lang="et-EE" dirty="0" smtClean="0">
                          <a:solidFill>
                            <a:schemeClr val="tx1"/>
                          </a:solidFill>
                        </a:rPr>
                        <a:t>1996</a:t>
                      </a:r>
                      <a:endParaRPr lang="et-EE" dirty="0">
                        <a:solidFill>
                          <a:schemeClr val="tx1"/>
                        </a:solidFill>
                      </a:endParaRPr>
                    </a:p>
                  </a:txBody>
                  <a:tcPr/>
                </a:tc>
                <a:tc>
                  <a:txBody>
                    <a:bodyPr/>
                    <a:lstStyle/>
                    <a:p>
                      <a:r>
                        <a:rPr lang="et-EE" dirty="0" smtClean="0">
                          <a:solidFill>
                            <a:schemeClr val="tx1"/>
                          </a:solidFill>
                        </a:rPr>
                        <a:t>1997</a:t>
                      </a:r>
                      <a:endParaRPr lang="et-EE" dirty="0">
                        <a:solidFill>
                          <a:schemeClr val="tx1"/>
                        </a:solidFill>
                      </a:endParaRPr>
                    </a:p>
                  </a:txBody>
                  <a:tcPr/>
                </a:tc>
                <a:tc>
                  <a:txBody>
                    <a:bodyPr/>
                    <a:lstStyle/>
                    <a:p>
                      <a:r>
                        <a:rPr lang="et-EE" dirty="0" smtClean="0">
                          <a:solidFill>
                            <a:schemeClr val="tx1"/>
                          </a:solidFill>
                        </a:rPr>
                        <a:t>1998</a:t>
                      </a:r>
                      <a:endParaRPr lang="et-EE" dirty="0">
                        <a:solidFill>
                          <a:schemeClr val="tx1"/>
                        </a:solidFill>
                      </a:endParaRPr>
                    </a:p>
                  </a:txBody>
                  <a:tcPr/>
                </a:tc>
                <a:tc>
                  <a:txBody>
                    <a:bodyPr/>
                    <a:lstStyle/>
                    <a:p>
                      <a:r>
                        <a:rPr lang="et-EE" dirty="0" smtClean="0">
                          <a:solidFill>
                            <a:schemeClr val="tx1"/>
                          </a:solidFill>
                        </a:rPr>
                        <a:t>1999</a:t>
                      </a:r>
                      <a:endParaRPr lang="et-EE" dirty="0">
                        <a:solidFill>
                          <a:schemeClr val="tx1"/>
                        </a:solidFill>
                      </a:endParaRPr>
                    </a:p>
                  </a:txBody>
                  <a:tcPr/>
                </a:tc>
                <a:tc>
                  <a:txBody>
                    <a:bodyPr/>
                    <a:lstStyle/>
                    <a:p>
                      <a:r>
                        <a:rPr lang="et-EE" dirty="0" smtClean="0">
                          <a:solidFill>
                            <a:schemeClr val="tx1"/>
                          </a:solidFill>
                        </a:rPr>
                        <a:t>2000</a:t>
                      </a:r>
                      <a:endParaRPr lang="et-EE" dirty="0">
                        <a:solidFill>
                          <a:schemeClr val="tx1"/>
                        </a:solidFill>
                      </a:endParaRPr>
                    </a:p>
                  </a:txBody>
                  <a:tcPr/>
                </a:tc>
                <a:tc>
                  <a:txBody>
                    <a:bodyPr/>
                    <a:lstStyle/>
                    <a:p>
                      <a:r>
                        <a:rPr lang="et-EE" dirty="0" smtClean="0">
                          <a:solidFill>
                            <a:schemeClr val="tx1"/>
                          </a:solidFill>
                        </a:rPr>
                        <a:t>2001</a:t>
                      </a:r>
                      <a:endParaRPr lang="et-EE" dirty="0">
                        <a:solidFill>
                          <a:schemeClr val="tx1"/>
                        </a:solidFill>
                      </a:endParaRPr>
                    </a:p>
                  </a:txBody>
                  <a:tcPr/>
                </a:tc>
                <a:tc>
                  <a:txBody>
                    <a:bodyPr/>
                    <a:lstStyle/>
                    <a:p>
                      <a:r>
                        <a:rPr lang="et-EE" dirty="0" smtClean="0">
                          <a:solidFill>
                            <a:schemeClr val="tx1"/>
                          </a:solidFill>
                        </a:rPr>
                        <a:t>2002</a:t>
                      </a:r>
                      <a:endParaRPr lang="et-EE" dirty="0">
                        <a:solidFill>
                          <a:schemeClr val="tx1"/>
                        </a:solidFill>
                      </a:endParaRPr>
                    </a:p>
                  </a:txBody>
                  <a:tcPr/>
                </a:tc>
                <a:tc>
                  <a:txBody>
                    <a:bodyPr/>
                    <a:lstStyle/>
                    <a:p>
                      <a:r>
                        <a:rPr lang="et-EE" dirty="0" smtClean="0">
                          <a:solidFill>
                            <a:schemeClr val="tx1"/>
                          </a:solidFill>
                        </a:rPr>
                        <a:t>2003</a:t>
                      </a:r>
                      <a:endParaRPr lang="et-EE" dirty="0">
                        <a:solidFill>
                          <a:schemeClr val="tx1"/>
                        </a:solidFill>
                      </a:endParaRPr>
                    </a:p>
                  </a:txBody>
                  <a:tcPr/>
                </a:tc>
                <a:tc>
                  <a:txBody>
                    <a:bodyPr/>
                    <a:lstStyle/>
                    <a:p>
                      <a:r>
                        <a:rPr lang="et-EE" dirty="0" smtClean="0">
                          <a:solidFill>
                            <a:schemeClr val="tx1"/>
                          </a:solidFill>
                        </a:rPr>
                        <a:t>2004</a:t>
                      </a:r>
                      <a:endParaRPr lang="et-EE" dirty="0">
                        <a:solidFill>
                          <a:schemeClr val="tx1"/>
                        </a:solidFill>
                      </a:endParaRPr>
                    </a:p>
                  </a:txBody>
                  <a:tcPr/>
                </a:tc>
                <a:tc>
                  <a:txBody>
                    <a:bodyPr/>
                    <a:lstStyle/>
                    <a:p>
                      <a:r>
                        <a:rPr lang="et-EE" dirty="0" smtClean="0">
                          <a:solidFill>
                            <a:schemeClr val="tx1"/>
                          </a:solidFill>
                        </a:rPr>
                        <a:t>2005</a:t>
                      </a:r>
                      <a:endParaRPr lang="et-EE" dirty="0">
                        <a:solidFill>
                          <a:schemeClr val="tx1"/>
                        </a:solidFill>
                      </a:endParaRPr>
                    </a:p>
                  </a:txBody>
                  <a:tcPr/>
                </a:tc>
                <a:tc>
                  <a:txBody>
                    <a:bodyPr/>
                    <a:lstStyle/>
                    <a:p>
                      <a:r>
                        <a:rPr lang="et-EE" dirty="0" smtClean="0">
                          <a:solidFill>
                            <a:schemeClr val="tx1"/>
                          </a:solidFill>
                        </a:rPr>
                        <a:t>2006</a:t>
                      </a:r>
                      <a:endParaRPr lang="et-EE" dirty="0">
                        <a:solidFill>
                          <a:schemeClr val="tx1"/>
                        </a:solidFill>
                      </a:endParaRPr>
                    </a:p>
                  </a:txBody>
                  <a:tcPr/>
                </a:tc>
                <a:tc>
                  <a:txBody>
                    <a:bodyPr/>
                    <a:lstStyle/>
                    <a:p>
                      <a:r>
                        <a:rPr lang="et-EE" dirty="0" smtClean="0">
                          <a:solidFill>
                            <a:schemeClr val="tx1"/>
                          </a:solidFill>
                        </a:rPr>
                        <a:t>2007</a:t>
                      </a:r>
                      <a:endParaRPr lang="et-EE" dirty="0">
                        <a:solidFill>
                          <a:schemeClr val="tx1"/>
                        </a:solidFill>
                      </a:endParaRPr>
                    </a:p>
                  </a:txBody>
                  <a:tcPr/>
                </a:tc>
                <a:tc>
                  <a:txBody>
                    <a:bodyPr/>
                    <a:lstStyle/>
                    <a:p>
                      <a:r>
                        <a:rPr lang="et-EE" dirty="0" smtClean="0">
                          <a:solidFill>
                            <a:schemeClr val="tx1"/>
                          </a:solidFill>
                        </a:rPr>
                        <a:t>2008</a:t>
                      </a:r>
                      <a:endParaRPr lang="et-EE" dirty="0">
                        <a:solidFill>
                          <a:schemeClr val="tx1"/>
                        </a:solidFill>
                      </a:endParaRPr>
                    </a:p>
                  </a:txBody>
                  <a:tcPr/>
                </a:tc>
                <a:tc>
                  <a:txBody>
                    <a:bodyPr/>
                    <a:lstStyle/>
                    <a:p>
                      <a:r>
                        <a:rPr lang="et-EE" dirty="0" smtClean="0">
                          <a:solidFill>
                            <a:schemeClr val="tx1"/>
                          </a:solidFill>
                        </a:rPr>
                        <a:t>2009</a:t>
                      </a:r>
                      <a:endParaRPr lang="et-EE" dirty="0">
                        <a:solidFill>
                          <a:schemeClr val="tx1"/>
                        </a:solidFill>
                      </a:endParaRPr>
                    </a:p>
                  </a:txBody>
                  <a:tcPr/>
                </a:tc>
                <a:tc>
                  <a:txBody>
                    <a:bodyPr/>
                    <a:lstStyle/>
                    <a:p>
                      <a:r>
                        <a:rPr lang="et-EE" dirty="0" smtClean="0">
                          <a:solidFill>
                            <a:schemeClr val="tx1"/>
                          </a:solidFill>
                        </a:rPr>
                        <a:t>2010</a:t>
                      </a:r>
                      <a:endParaRPr lang="et-EE" dirty="0">
                        <a:solidFill>
                          <a:schemeClr val="tx1"/>
                        </a:solidFill>
                      </a:endParaRPr>
                    </a:p>
                  </a:txBody>
                  <a:tcPr/>
                </a:tc>
                <a:tc>
                  <a:txBody>
                    <a:bodyPr/>
                    <a:lstStyle/>
                    <a:p>
                      <a:r>
                        <a:rPr lang="et-EE" dirty="0" smtClean="0">
                          <a:solidFill>
                            <a:schemeClr val="tx1"/>
                          </a:solidFill>
                        </a:rPr>
                        <a:t>2011</a:t>
                      </a:r>
                      <a:endParaRPr lang="et-EE" dirty="0">
                        <a:solidFill>
                          <a:schemeClr val="tx1"/>
                        </a:solidFill>
                      </a:endParaRPr>
                    </a:p>
                  </a:txBody>
                  <a:tcPr/>
                </a:tc>
                <a:tc>
                  <a:txBody>
                    <a:bodyPr/>
                    <a:lstStyle/>
                    <a:p>
                      <a:r>
                        <a:rPr lang="et-EE" dirty="0" smtClean="0">
                          <a:solidFill>
                            <a:schemeClr val="tx1"/>
                          </a:solidFill>
                        </a:rPr>
                        <a:t>2012</a:t>
                      </a:r>
                      <a:endParaRPr lang="et-EE" dirty="0">
                        <a:solidFill>
                          <a:schemeClr val="tx1"/>
                        </a:solidFill>
                      </a:endParaRPr>
                    </a:p>
                  </a:txBody>
                  <a:tcPr/>
                </a:tc>
                <a:tc>
                  <a:txBody>
                    <a:bodyPr/>
                    <a:lstStyle/>
                    <a:p>
                      <a:r>
                        <a:rPr lang="et-EE" dirty="0" smtClean="0">
                          <a:solidFill>
                            <a:schemeClr val="tx1"/>
                          </a:solidFill>
                        </a:rPr>
                        <a:t>2013</a:t>
                      </a:r>
                      <a:endParaRPr lang="et-EE" dirty="0">
                        <a:solidFill>
                          <a:schemeClr val="tx1"/>
                        </a:solidFill>
                      </a:endParaRPr>
                    </a:p>
                  </a:txBody>
                  <a:tcPr/>
                </a:tc>
                <a:tc>
                  <a:txBody>
                    <a:bodyPr/>
                    <a:lstStyle/>
                    <a:p>
                      <a:r>
                        <a:rPr lang="et-EE" dirty="0" smtClean="0">
                          <a:solidFill>
                            <a:schemeClr val="tx1"/>
                          </a:solidFill>
                        </a:rPr>
                        <a:t>2014</a:t>
                      </a:r>
                      <a:endParaRPr lang="et-EE" dirty="0">
                        <a:solidFill>
                          <a:schemeClr val="tx1"/>
                        </a:solidFill>
                      </a:endParaRPr>
                    </a:p>
                  </a:txBody>
                  <a:tcPr/>
                </a:tc>
                <a:tc>
                  <a:txBody>
                    <a:bodyPr/>
                    <a:lstStyle/>
                    <a:p>
                      <a:r>
                        <a:rPr lang="et-EE" dirty="0" smtClean="0">
                          <a:solidFill>
                            <a:schemeClr val="tx1"/>
                          </a:solidFill>
                        </a:rPr>
                        <a:t>2015</a:t>
                      </a:r>
                      <a:endParaRPr lang="et-EE" dirty="0">
                        <a:solidFill>
                          <a:schemeClr val="tx1"/>
                        </a:solidFill>
                      </a:endParaRPr>
                    </a:p>
                  </a:txBody>
                  <a:tcPr/>
                </a:tc>
                <a:tc>
                  <a:txBody>
                    <a:bodyPr/>
                    <a:lstStyle/>
                    <a:p>
                      <a:r>
                        <a:rPr lang="et-EE" dirty="0" smtClean="0">
                          <a:solidFill>
                            <a:schemeClr val="tx1"/>
                          </a:solidFill>
                        </a:rPr>
                        <a:t>2016</a:t>
                      </a:r>
                      <a:endParaRPr lang="et-EE" dirty="0">
                        <a:solidFill>
                          <a:schemeClr val="tx1"/>
                        </a:solidFill>
                      </a:endParaRPr>
                    </a:p>
                  </a:txBody>
                  <a:tcPr/>
                </a:tc>
                <a:tc>
                  <a:txBody>
                    <a:bodyPr/>
                    <a:lstStyle/>
                    <a:p>
                      <a:r>
                        <a:rPr lang="et-EE" dirty="0" smtClean="0">
                          <a:solidFill>
                            <a:schemeClr val="tx1"/>
                          </a:solidFill>
                        </a:rPr>
                        <a:t>2017</a:t>
                      </a:r>
                      <a:endParaRPr lang="et-EE" dirty="0">
                        <a:solidFill>
                          <a:schemeClr val="tx1"/>
                        </a:solidFill>
                      </a:endParaRPr>
                    </a:p>
                  </a:txBody>
                  <a:tcPr/>
                </a:tc>
                <a:tc>
                  <a:txBody>
                    <a:bodyPr/>
                    <a:lstStyle/>
                    <a:p>
                      <a:r>
                        <a:rPr lang="et-EE" dirty="0" smtClean="0">
                          <a:solidFill>
                            <a:schemeClr val="tx1"/>
                          </a:solidFill>
                        </a:rPr>
                        <a:t>2018</a:t>
                      </a:r>
                      <a:endParaRPr lang="et-EE" dirty="0">
                        <a:solidFill>
                          <a:schemeClr val="tx1"/>
                        </a:solidFill>
                      </a:endParaRPr>
                    </a:p>
                  </a:txBody>
                  <a:tcPr/>
                </a:tc>
                <a:tc>
                  <a:txBody>
                    <a:bodyPr/>
                    <a:lstStyle/>
                    <a:p>
                      <a:r>
                        <a:rPr lang="et-EE" dirty="0" smtClean="0">
                          <a:solidFill>
                            <a:schemeClr val="tx1"/>
                          </a:solidFill>
                        </a:rPr>
                        <a:t>2019</a:t>
                      </a:r>
                      <a:endParaRPr lang="et-EE" dirty="0">
                        <a:solidFill>
                          <a:schemeClr val="tx1"/>
                        </a:solidFill>
                      </a:endParaRPr>
                    </a:p>
                  </a:txBody>
                  <a:tcPr/>
                </a:tc>
                <a:tc>
                  <a:txBody>
                    <a:bodyPr/>
                    <a:lstStyle/>
                    <a:p>
                      <a:r>
                        <a:rPr lang="et-EE" dirty="0" smtClean="0">
                          <a:solidFill>
                            <a:schemeClr val="tx1"/>
                          </a:solidFill>
                        </a:rPr>
                        <a:t>2020</a:t>
                      </a:r>
                      <a:endParaRPr lang="et-EE" dirty="0">
                        <a:solidFill>
                          <a:schemeClr val="tx1"/>
                        </a:solidFill>
                      </a:endParaRPr>
                    </a:p>
                  </a:txBody>
                  <a:tcPr/>
                </a:tc>
                <a:tc>
                  <a:txBody>
                    <a:bodyPr/>
                    <a:lstStyle/>
                    <a:p>
                      <a:r>
                        <a:rPr lang="et-EE" dirty="0" smtClean="0">
                          <a:solidFill>
                            <a:schemeClr val="tx1"/>
                          </a:solidFill>
                        </a:rPr>
                        <a:t>2021</a:t>
                      </a:r>
                      <a:endParaRPr lang="et-EE" dirty="0">
                        <a:solidFill>
                          <a:schemeClr val="tx1"/>
                        </a:solidFill>
                      </a:endParaRPr>
                    </a:p>
                  </a:txBody>
                  <a:tcPr/>
                </a:tc>
                <a:tc>
                  <a:txBody>
                    <a:bodyPr/>
                    <a:lstStyle/>
                    <a:p>
                      <a:r>
                        <a:rPr lang="et-EE" dirty="0" smtClean="0">
                          <a:solidFill>
                            <a:schemeClr val="tx1"/>
                          </a:solidFill>
                        </a:rPr>
                        <a:t>2022</a:t>
                      </a:r>
                      <a:endParaRPr lang="et-EE" dirty="0">
                        <a:solidFill>
                          <a:schemeClr val="tx1"/>
                        </a:solidFill>
                      </a:endParaRPr>
                    </a:p>
                  </a:txBody>
                  <a:tcPr/>
                </a:tc>
                <a:extLst>
                  <a:ext uri="{0D108BD9-81ED-4DB2-BD59-A6C34878D82A}">
                    <a16:rowId xmlns:a16="http://schemas.microsoft.com/office/drawing/2014/main" val="3414871024"/>
                  </a:ext>
                </a:extLst>
              </a:tr>
              <a:tr h="874184">
                <a:tc>
                  <a:txBody>
                    <a:bodyPr/>
                    <a:lstStyle/>
                    <a:p>
                      <a:r>
                        <a:rPr lang="et-EE" dirty="0" smtClean="0"/>
                        <a:t>65</a:t>
                      </a:r>
                      <a:endParaRPr lang="et-EE" dirty="0"/>
                    </a:p>
                  </a:txBody>
                  <a:tcPr/>
                </a:tc>
                <a:tc>
                  <a:txBody>
                    <a:bodyPr/>
                    <a:lstStyle/>
                    <a:p>
                      <a:r>
                        <a:rPr lang="et-EE" dirty="0" smtClean="0"/>
                        <a:t>20</a:t>
                      </a:r>
                      <a:endParaRPr lang="et-EE" dirty="0"/>
                    </a:p>
                  </a:txBody>
                  <a:tcPr/>
                </a:tc>
                <a:tc>
                  <a:txBody>
                    <a:bodyPr/>
                    <a:lstStyle/>
                    <a:p>
                      <a:r>
                        <a:rPr lang="et-EE" dirty="0" smtClean="0"/>
                        <a:t>17</a:t>
                      </a:r>
                      <a:endParaRPr lang="et-EE" dirty="0"/>
                    </a:p>
                  </a:txBody>
                  <a:tcPr/>
                </a:tc>
                <a:tc>
                  <a:txBody>
                    <a:bodyPr/>
                    <a:lstStyle/>
                    <a:p>
                      <a:r>
                        <a:rPr lang="et-EE" dirty="0" smtClean="0"/>
                        <a:t>6</a:t>
                      </a:r>
                      <a:endParaRPr lang="et-EE" dirty="0"/>
                    </a:p>
                  </a:txBody>
                  <a:tcPr/>
                </a:tc>
                <a:tc>
                  <a:txBody>
                    <a:bodyPr/>
                    <a:lstStyle/>
                    <a:p>
                      <a:r>
                        <a:rPr lang="et-EE" dirty="0" smtClean="0"/>
                        <a:t>12</a:t>
                      </a:r>
                      <a:endParaRPr lang="et-EE" dirty="0"/>
                    </a:p>
                  </a:txBody>
                  <a:tcPr/>
                </a:tc>
                <a:tc>
                  <a:txBody>
                    <a:bodyPr/>
                    <a:lstStyle/>
                    <a:p>
                      <a:r>
                        <a:rPr lang="et-EE" dirty="0" smtClean="0"/>
                        <a:t>22</a:t>
                      </a:r>
                      <a:endParaRPr lang="et-EE" dirty="0"/>
                    </a:p>
                  </a:txBody>
                  <a:tcPr/>
                </a:tc>
                <a:tc>
                  <a:txBody>
                    <a:bodyPr/>
                    <a:lstStyle/>
                    <a:p>
                      <a:r>
                        <a:rPr lang="et-EE" dirty="0" smtClean="0"/>
                        <a:t>11</a:t>
                      </a:r>
                      <a:endParaRPr lang="et-EE" dirty="0"/>
                    </a:p>
                  </a:txBody>
                  <a:tcPr/>
                </a:tc>
                <a:tc>
                  <a:txBody>
                    <a:bodyPr/>
                    <a:lstStyle/>
                    <a:p>
                      <a:r>
                        <a:rPr lang="et-EE" dirty="0" smtClean="0"/>
                        <a:t>15</a:t>
                      </a:r>
                      <a:endParaRPr lang="et-EE" dirty="0"/>
                    </a:p>
                  </a:txBody>
                  <a:tcPr/>
                </a:tc>
                <a:tc>
                  <a:txBody>
                    <a:bodyPr/>
                    <a:lstStyle/>
                    <a:p>
                      <a:r>
                        <a:rPr lang="et-EE" dirty="0" smtClean="0"/>
                        <a:t>19</a:t>
                      </a:r>
                      <a:endParaRPr lang="et-EE" dirty="0"/>
                    </a:p>
                  </a:txBody>
                  <a:tcPr/>
                </a:tc>
                <a:tc>
                  <a:txBody>
                    <a:bodyPr/>
                    <a:lstStyle/>
                    <a:p>
                      <a:r>
                        <a:rPr lang="et-EE" dirty="0" smtClean="0"/>
                        <a:t>11</a:t>
                      </a:r>
                      <a:endParaRPr lang="et-EE" dirty="0"/>
                    </a:p>
                  </a:txBody>
                  <a:tcPr/>
                </a:tc>
                <a:tc>
                  <a:txBody>
                    <a:bodyPr/>
                    <a:lstStyle/>
                    <a:p>
                      <a:r>
                        <a:rPr lang="et-EE" dirty="0" smtClean="0"/>
                        <a:t>13</a:t>
                      </a:r>
                      <a:endParaRPr lang="et-EE" dirty="0"/>
                    </a:p>
                  </a:txBody>
                  <a:tcPr/>
                </a:tc>
                <a:tc>
                  <a:txBody>
                    <a:bodyPr/>
                    <a:lstStyle/>
                    <a:p>
                      <a:r>
                        <a:rPr lang="et-EE" dirty="0" smtClean="0"/>
                        <a:t>9</a:t>
                      </a:r>
                      <a:endParaRPr lang="et-EE" dirty="0"/>
                    </a:p>
                  </a:txBody>
                  <a:tcPr/>
                </a:tc>
                <a:tc>
                  <a:txBody>
                    <a:bodyPr/>
                    <a:lstStyle/>
                    <a:p>
                      <a:r>
                        <a:rPr lang="et-EE" dirty="0" smtClean="0"/>
                        <a:t>11</a:t>
                      </a:r>
                      <a:endParaRPr lang="et-EE" dirty="0"/>
                    </a:p>
                  </a:txBody>
                  <a:tcPr/>
                </a:tc>
                <a:tc>
                  <a:txBody>
                    <a:bodyPr/>
                    <a:lstStyle/>
                    <a:p>
                      <a:r>
                        <a:rPr lang="et-EE" dirty="0" smtClean="0"/>
                        <a:t>10</a:t>
                      </a:r>
                      <a:endParaRPr lang="et-EE" dirty="0"/>
                    </a:p>
                  </a:txBody>
                  <a:tcPr/>
                </a:tc>
                <a:tc>
                  <a:txBody>
                    <a:bodyPr/>
                    <a:lstStyle/>
                    <a:p>
                      <a:r>
                        <a:rPr lang="et-EE" dirty="0" smtClean="0"/>
                        <a:t>18</a:t>
                      </a:r>
                      <a:endParaRPr lang="et-EE" dirty="0"/>
                    </a:p>
                  </a:txBody>
                  <a:tcPr/>
                </a:tc>
                <a:tc>
                  <a:txBody>
                    <a:bodyPr/>
                    <a:lstStyle/>
                    <a:p>
                      <a:r>
                        <a:rPr lang="et-EE" dirty="0" smtClean="0"/>
                        <a:t>10</a:t>
                      </a:r>
                      <a:endParaRPr lang="et-EE" dirty="0"/>
                    </a:p>
                  </a:txBody>
                  <a:tcPr/>
                </a:tc>
                <a:tc>
                  <a:txBody>
                    <a:bodyPr/>
                    <a:lstStyle/>
                    <a:p>
                      <a:r>
                        <a:rPr lang="et-EE" dirty="0" smtClean="0"/>
                        <a:t>12</a:t>
                      </a:r>
                      <a:endParaRPr lang="et-EE" dirty="0"/>
                    </a:p>
                  </a:txBody>
                  <a:tcPr/>
                </a:tc>
                <a:tc>
                  <a:txBody>
                    <a:bodyPr/>
                    <a:lstStyle/>
                    <a:p>
                      <a:r>
                        <a:rPr lang="et-EE" dirty="0" smtClean="0"/>
                        <a:t>16</a:t>
                      </a:r>
                      <a:endParaRPr lang="et-EE" dirty="0"/>
                    </a:p>
                  </a:txBody>
                  <a:tcPr/>
                </a:tc>
                <a:tc>
                  <a:txBody>
                    <a:bodyPr/>
                    <a:lstStyle/>
                    <a:p>
                      <a:r>
                        <a:rPr lang="et-EE" dirty="0" smtClean="0"/>
                        <a:t>12</a:t>
                      </a:r>
                      <a:endParaRPr lang="et-EE" dirty="0"/>
                    </a:p>
                  </a:txBody>
                  <a:tcPr/>
                </a:tc>
                <a:tc>
                  <a:txBody>
                    <a:bodyPr/>
                    <a:lstStyle/>
                    <a:p>
                      <a:r>
                        <a:rPr lang="et-EE" dirty="0" smtClean="0"/>
                        <a:t>18</a:t>
                      </a:r>
                      <a:endParaRPr lang="et-EE" dirty="0"/>
                    </a:p>
                  </a:txBody>
                  <a:tcPr/>
                </a:tc>
                <a:tc>
                  <a:txBody>
                    <a:bodyPr/>
                    <a:lstStyle/>
                    <a:p>
                      <a:r>
                        <a:rPr lang="et-EE" dirty="0" smtClean="0"/>
                        <a:t>17</a:t>
                      </a:r>
                      <a:endParaRPr lang="et-EE" dirty="0"/>
                    </a:p>
                  </a:txBody>
                  <a:tcPr/>
                </a:tc>
                <a:tc>
                  <a:txBody>
                    <a:bodyPr/>
                    <a:lstStyle/>
                    <a:p>
                      <a:r>
                        <a:rPr lang="et-EE" dirty="0" smtClean="0"/>
                        <a:t>24</a:t>
                      </a:r>
                      <a:endParaRPr lang="et-EE" dirty="0"/>
                    </a:p>
                  </a:txBody>
                  <a:tcPr/>
                </a:tc>
                <a:tc>
                  <a:txBody>
                    <a:bodyPr/>
                    <a:lstStyle/>
                    <a:p>
                      <a:r>
                        <a:rPr lang="et-EE" dirty="0" smtClean="0"/>
                        <a:t>18</a:t>
                      </a:r>
                      <a:endParaRPr lang="et-EE" dirty="0"/>
                    </a:p>
                  </a:txBody>
                  <a:tcPr/>
                </a:tc>
                <a:tc>
                  <a:txBody>
                    <a:bodyPr/>
                    <a:lstStyle/>
                    <a:p>
                      <a:r>
                        <a:rPr lang="et-EE" dirty="0" smtClean="0"/>
                        <a:t>11</a:t>
                      </a:r>
                      <a:endParaRPr lang="et-EE" dirty="0"/>
                    </a:p>
                  </a:txBody>
                  <a:tcPr/>
                </a:tc>
                <a:tc>
                  <a:txBody>
                    <a:bodyPr/>
                    <a:lstStyle/>
                    <a:p>
                      <a:r>
                        <a:rPr lang="et-EE" dirty="0" smtClean="0"/>
                        <a:t>17</a:t>
                      </a:r>
                      <a:endParaRPr lang="et-EE" dirty="0"/>
                    </a:p>
                  </a:txBody>
                  <a:tcPr/>
                </a:tc>
                <a:tc>
                  <a:txBody>
                    <a:bodyPr/>
                    <a:lstStyle/>
                    <a:p>
                      <a:r>
                        <a:rPr lang="et-EE" dirty="0" smtClean="0"/>
                        <a:t>14</a:t>
                      </a:r>
                      <a:endParaRPr lang="et-EE" dirty="0"/>
                    </a:p>
                  </a:txBody>
                  <a:tcPr/>
                </a:tc>
                <a:tc>
                  <a:txBody>
                    <a:bodyPr/>
                    <a:lstStyle/>
                    <a:p>
                      <a:r>
                        <a:rPr lang="et-EE" dirty="0" smtClean="0"/>
                        <a:t>17</a:t>
                      </a:r>
                      <a:endParaRPr lang="et-EE" dirty="0"/>
                    </a:p>
                  </a:txBody>
                  <a:tcPr/>
                </a:tc>
                <a:tc>
                  <a:txBody>
                    <a:bodyPr/>
                    <a:lstStyle/>
                    <a:p>
                      <a:r>
                        <a:rPr lang="et-EE" dirty="0" smtClean="0"/>
                        <a:t>20</a:t>
                      </a:r>
                      <a:endParaRPr lang="et-EE" dirty="0"/>
                    </a:p>
                  </a:txBody>
                  <a:tcPr/>
                </a:tc>
                <a:tc>
                  <a:txBody>
                    <a:bodyPr/>
                    <a:lstStyle/>
                    <a:p>
                      <a:r>
                        <a:rPr lang="et-EE" dirty="0" smtClean="0"/>
                        <a:t>13</a:t>
                      </a:r>
                      <a:endParaRPr lang="et-EE" dirty="0"/>
                    </a:p>
                  </a:txBody>
                  <a:tcPr/>
                </a:tc>
                <a:tc>
                  <a:txBody>
                    <a:bodyPr/>
                    <a:lstStyle/>
                    <a:p>
                      <a:r>
                        <a:rPr lang="et-EE" dirty="0" smtClean="0"/>
                        <a:t>14</a:t>
                      </a:r>
                      <a:endParaRPr lang="et-EE" dirty="0"/>
                    </a:p>
                  </a:txBody>
                  <a:tcPr/>
                </a:tc>
                <a:tc>
                  <a:txBody>
                    <a:bodyPr/>
                    <a:lstStyle/>
                    <a:p>
                      <a:r>
                        <a:rPr lang="et-EE" dirty="0" smtClean="0"/>
                        <a:t>12</a:t>
                      </a:r>
                      <a:endParaRPr lang="et-EE" dirty="0"/>
                    </a:p>
                  </a:txBody>
                  <a:tcPr/>
                </a:tc>
                <a:tc>
                  <a:txBody>
                    <a:bodyPr/>
                    <a:lstStyle/>
                    <a:p>
                      <a:r>
                        <a:rPr lang="et-EE" dirty="0" smtClean="0"/>
                        <a:t>15</a:t>
                      </a:r>
                      <a:endParaRPr lang="et-EE" dirty="0"/>
                    </a:p>
                  </a:txBody>
                  <a:tcPr/>
                </a:tc>
                <a:tc>
                  <a:txBody>
                    <a:bodyPr/>
                    <a:lstStyle/>
                    <a:p>
                      <a:r>
                        <a:rPr lang="et-EE" dirty="0" smtClean="0"/>
                        <a:t>11</a:t>
                      </a:r>
                      <a:endParaRPr lang="et-EE" dirty="0"/>
                    </a:p>
                  </a:txBody>
                  <a:tcPr/>
                </a:tc>
                <a:tc>
                  <a:txBody>
                    <a:bodyPr/>
                    <a:lstStyle/>
                    <a:p>
                      <a:r>
                        <a:rPr lang="et-EE" dirty="0" smtClean="0"/>
                        <a:t>16</a:t>
                      </a:r>
                      <a:endParaRPr lang="et-EE" dirty="0"/>
                    </a:p>
                  </a:txBody>
                  <a:tcPr/>
                </a:tc>
                <a:extLst>
                  <a:ext uri="{0D108BD9-81ED-4DB2-BD59-A6C34878D82A}">
                    <a16:rowId xmlns:a16="http://schemas.microsoft.com/office/drawing/2014/main" val="2013164559"/>
                  </a:ext>
                </a:extLst>
              </a:tr>
              <a:tr h="874184">
                <a:tc>
                  <a:txBody>
                    <a:bodyPr/>
                    <a:lstStyle/>
                    <a:p>
                      <a:r>
                        <a:rPr lang="et-EE" dirty="0" smtClean="0"/>
                        <a:t>18</a:t>
                      </a:r>
                      <a:endParaRPr lang="et-EE" dirty="0"/>
                    </a:p>
                  </a:txBody>
                  <a:tcPr/>
                </a:tc>
                <a:tc>
                  <a:txBody>
                    <a:bodyPr/>
                    <a:lstStyle/>
                    <a:p>
                      <a:r>
                        <a:rPr lang="et-EE" dirty="0" smtClean="0"/>
                        <a:t>6</a:t>
                      </a:r>
                      <a:endParaRPr lang="et-EE" dirty="0"/>
                    </a:p>
                  </a:txBody>
                  <a:tcPr/>
                </a:tc>
                <a:tc>
                  <a:txBody>
                    <a:bodyPr/>
                    <a:lstStyle/>
                    <a:p>
                      <a:r>
                        <a:rPr lang="et-EE" dirty="0" smtClean="0"/>
                        <a:t>2</a:t>
                      </a:r>
                      <a:endParaRPr lang="et-EE" dirty="0"/>
                    </a:p>
                  </a:txBody>
                  <a:tcPr/>
                </a:tc>
                <a:tc>
                  <a:txBody>
                    <a:bodyPr/>
                    <a:lstStyle/>
                    <a:p>
                      <a:r>
                        <a:rPr lang="et-EE" dirty="0" smtClean="0"/>
                        <a:t>3</a:t>
                      </a:r>
                      <a:endParaRPr lang="et-EE" dirty="0"/>
                    </a:p>
                  </a:txBody>
                  <a:tcPr/>
                </a:tc>
                <a:tc>
                  <a:txBody>
                    <a:bodyPr/>
                    <a:lstStyle/>
                    <a:p>
                      <a:r>
                        <a:rPr lang="et-EE" dirty="0" smtClean="0"/>
                        <a:t>3</a:t>
                      </a:r>
                      <a:endParaRPr lang="et-EE" dirty="0"/>
                    </a:p>
                  </a:txBody>
                  <a:tcPr/>
                </a:tc>
                <a:tc>
                  <a:txBody>
                    <a:bodyPr/>
                    <a:lstStyle/>
                    <a:p>
                      <a:r>
                        <a:rPr lang="et-EE" dirty="0" smtClean="0"/>
                        <a:t>5</a:t>
                      </a:r>
                      <a:endParaRPr lang="et-EE" dirty="0"/>
                    </a:p>
                  </a:txBody>
                  <a:tcPr/>
                </a:tc>
                <a:tc>
                  <a:txBody>
                    <a:bodyPr/>
                    <a:lstStyle/>
                    <a:p>
                      <a:r>
                        <a:rPr lang="et-EE" dirty="0" smtClean="0"/>
                        <a:t>4</a:t>
                      </a:r>
                      <a:endParaRPr lang="et-EE" dirty="0"/>
                    </a:p>
                  </a:txBody>
                  <a:tcPr/>
                </a:tc>
                <a:tc>
                  <a:txBody>
                    <a:bodyPr/>
                    <a:lstStyle/>
                    <a:p>
                      <a:r>
                        <a:rPr lang="et-EE" dirty="0" smtClean="0"/>
                        <a:t>7</a:t>
                      </a:r>
                      <a:endParaRPr lang="et-EE" dirty="0"/>
                    </a:p>
                  </a:txBody>
                  <a:tcPr/>
                </a:tc>
                <a:tc>
                  <a:txBody>
                    <a:bodyPr/>
                    <a:lstStyle/>
                    <a:p>
                      <a:r>
                        <a:rPr lang="et-EE" dirty="0" smtClean="0"/>
                        <a:t>3</a:t>
                      </a:r>
                      <a:endParaRPr lang="et-EE" dirty="0"/>
                    </a:p>
                  </a:txBody>
                  <a:tcPr/>
                </a:tc>
                <a:tc>
                  <a:txBody>
                    <a:bodyPr/>
                    <a:lstStyle/>
                    <a:p>
                      <a:r>
                        <a:rPr lang="et-EE" dirty="0" smtClean="0"/>
                        <a:t>3</a:t>
                      </a:r>
                      <a:endParaRPr lang="et-EE" dirty="0"/>
                    </a:p>
                  </a:txBody>
                  <a:tcPr/>
                </a:tc>
                <a:tc>
                  <a:txBody>
                    <a:bodyPr/>
                    <a:lstStyle/>
                    <a:p>
                      <a:r>
                        <a:rPr lang="et-EE" dirty="0" smtClean="0"/>
                        <a:t>5</a:t>
                      </a:r>
                      <a:endParaRPr lang="et-EE" dirty="0"/>
                    </a:p>
                  </a:txBody>
                  <a:tcPr/>
                </a:tc>
                <a:tc>
                  <a:txBody>
                    <a:bodyPr/>
                    <a:lstStyle/>
                    <a:p>
                      <a:r>
                        <a:rPr lang="et-EE" dirty="0" smtClean="0"/>
                        <a:t>5</a:t>
                      </a:r>
                      <a:endParaRPr lang="et-EE" dirty="0"/>
                    </a:p>
                  </a:txBody>
                  <a:tcPr/>
                </a:tc>
                <a:tc>
                  <a:txBody>
                    <a:bodyPr/>
                    <a:lstStyle/>
                    <a:p>
                      <a:r>
                        <a:rPr lang="et-EE" dirty="0" smtClean="0"/>
                        <a:t>9</a:t>
                      </a:r>
                      <a:endParaRPr lang="et-EE" dirty="0"/>
                    </a:p>
                  </a:txBody>
                  <a:tcPr/>
                </a:tc>
                <a:tc>
                  <a:txBody>
                    <a:bodyPr/>
                    <a:lstStyle/>
                    <a:p>
                      <a:r>
                        <a:rPr lang="et-EE" dirty="0" smtClean="0"/>
                        <a:t>2</a:t>
                      </a:r>
                      <a:endParaRPr lang="et-EE" dirty="0"/>
                    </a:p>
                  </a:txBody>
                  <a:tcPr/>
                </a:tc>
                <a:tc>
                  <a:txBody>
                    <a:bodyPr/>
                    <a:lstStyle/>
                    <a:p>
                      <a:r>
                        <a:rPr lang="et-EE" dirty="0" smtClean="0"/>
                        <a:t>3</a:t>
                      </a:r>
                      <a:endParaRPr lang="et-EE" dirty="0"/>
                    </a:p>
                  </a:txBody>
                  <a:tcPr/>
                </a:tc>
                <a:tc>
                  <a:txBody>
                    <a:bodyPr/>
                    <a:lstStyle/>
                    <a:p>
                      <a:r>
                        <a:rPr lang="et-EE" dirty="0" smtClean="0"/>
                        <a:t>3</a:t>
                      </a:r>
                      <a:endParaRPr lang="et-EE" dirty="0"/>
                    </a:p>
                  </a:txBody>
                  <a:tcPr/>
                </a:tc>
                <a:tc>
                  <a:txBody>
                    <a:bodyPr/>
                    <a:lstStyle/>
                    <a:p>
                      <a:r>
                        <a:rPr lang="et-EE" dirty="0" smtClean="0"/>
                        <a:t>3</a:t>
                      </a:r>
                      <a:endParaRPr lang="et-EE" dirty="0"/>
                    </a:p>
                  </a:txBody>
                  <a:tcPr/>
                </a:tc>
                <a:tc>
                  <a:txBody>
                    <a:bodyPr/>
                    <a:lstStyle/>
                    <a:p>
                      <a:r>
                        <a:rPr lang="et-EE" dirty="0" smtClean="0"/>
                        <a:t>5</a:t>
                      </a:r>
                      <a:endParaRPr lang="et-EE" dirty="0"/>
                    </a:p>
                  </a:txBody>
                  <a:tcPr/>
                </a:tc>
                <a:tc>
                  <a:txBody>
                    <a:bodyPr/>
                    <a:lstStyle/>
                    <a:p>
                      <a:r>
                        <a:rPr lang="et-EE" dirty="0" smtClean="0"/>
                        <a:t>4</a:t>
                      </a:r>
                      <a:endParaRPr lang="et-EE" dirty="0"/>
                    </a:p>
                  </a:txBody>
                  <a:tcPr/>
                </a:tc>
                <a:tc>
                  <a:txBody>
                    <a:bodyPr/>
                    <a:lstStyle/>
                    <a:p>
                      <a:r>
                        <a:rPr lang="et-EE" dirty="0" smtClean="0"/>
                        <a:t>3</a:t>
                      </a:r>
                      <a:endParaRPr lang="et-EE" dirty="0"/>
                    </a:p>
                  </a:txBody>
                  <a:tcPr/>
                </a:tc>
                <a:tc>
                  <a:txBody>
                    <a:bodyPr/>
                    <a:lstStyle/>
                    <a:p>
                      <a:r>
                        <a:rPr lang="et-EE" dirty="0" smtClean="0"/>
                        <a:t>4</a:t>
                      </a:r>
                      <a:endParaRPr lang="et-EE" dirty="0"/>
                    </a:p>
                  </a:txBody>
                  <a:tcPr/>
                </a:tc>
                <a:tc>
                  <a:txBody>
                    <a:bodyPr/>
                    <a:lstStyle/>
                    <a:p>
                      <a:r>
                        <a:rPr lang="et-EE" dirty="0" smtClean="0"/>
                        <a:t>5</a:t>
                      </a:r>
                      <a:endParaRPr lang="et-EE" dirty="0"/>
                    </a:p>
                  </a:txBody>
                  <a:tcPr/>
                </a:tc>
                <a:tc>
                  <a:txBody>
                    <a:bodyPr/>
                    <a:lstStyle/>
                    <a:p>
                      <a:r>
                        <a:rPr lang="et-EE" dirty="0" smtClean="0"/>
                        <a:t>3</a:t>
                      </a:r>
                      <a:endParaRPr lang="et-EE" dirty="0"/>
                    </a:p>
                  </a:txBody>
                  <a:tcPr/>
                </a:tc>
                <a:tc>
                  <a:txBody>
                    <a:bodyPr/>
                    <a:lstStyle/>
                    <a:p>
                      <a:r>
                        <a:rPr lang="et-EE" dirty="0" smtClean="0"/>
                        <a:t>1</a:t>
                      </a:r>
                      <a:endParaRPr lang="et-EE" dirty="0"/>
                    </a:p>
                  </a:txBody>
                  <a:tcPr/>
                </a:tc>
                <a:tc>
                  <a:txBody>
                    <a:bodyPr/>
                    <a:lstStyle/>
                    <a:p>
                      <a:r>
                        <a:rPr lang="et-EE" dirty="0" smtClean="0"/>
                        <a:t>8</a:t>
                      </a:r>
                      <a:endParaRPr lang="et-EE" dirty="0"/>
                    </a:p>
                  </a:txBody>
                  <a:tcPr/>
                </a:tc>
                <a:tc>
                  <a:txBody>
                    <a:bodyPr/>
                    <a:lstStyle/>
                    <a:p>
                      <a:r>
                        <a:rPr lang="et-EE" dirty="0" smtClean="0"/>
                        <a:t>3</a:t>
                      </a:r>
                      <a:endParaRPr lang="et-EE" dirty="0"/>
                    </a:p>
                  </a:txBody>
                  <a:tcPr/>
                </a:tc>
                <a:tc>
                  <a:txBody>
                    <a:bodyPr/>
                    <a:lstStyle/>
                    <a:p>
                      <a:r>
                        <a:rPr lang="et-EE" dirty="0" smtClean="0"/>
                        <a:t>5</a:t>
                      </a:r>
                      <a:endParaRPr lang="et-EE" dirty="0"/>
                    </a:p>
                  </a:txBody>
                  <a:tcPr/>
                </a:tc>
                <a:tc>
                  <a:txBody>
                    <a:bodyPr/>
                    <a:lstStyle/>
                    <a:p>
                      <a:r>
                        <a:rPr lang="et-EE" dirty="0" smtClean="0"/>
                        <a:t>4</a:t>
                      </a:r>
                      <a:endParaRPr lang="et-EE" dirty="0"/>
                    </a:p>
                  </a:txBody>
                  <a:tcPr/>
                </a:tc>
                <a:tc>
                  <a:txBody>
                    <a:bodyPr/>
                    <a:lstStyle/>
                    <a:p>
                      <a:endParaRPr lang="et-EE" dirty="0"/>
                    </a:p>
                  </a:txBody>
                  <a:tcPr/>
                </a:tc>
                <a:tc>
                  <a:txBody>
                    <a:bodyPr/>
                    <a:lstStyle/>
                    <a:p>
                      <a:endParaRPr lang="et-EE" dirty="0"/>
                    </a:p>
                  </a:txBody>
                  <a:tcPr/>
                </a:tc>
                <a:tc>
                  <a:txBody>
                    <a:bodyPr/>
                    <a:lstStyle/>
                    <a:p>
                      <a:endParaRPr lang="et-EE" dirty="0"/>
                    </a:p>
                  </a:txBody>
                  <a:tcPr/>
                </a:tc>
                <a:tc>
                  <a:txBody>
                    <a:bodyPr/>
                    <a:lstStyle/>
                    <a:p>
                      <a:endParaRPr lang="et-EE" dirty="0"/>
                    </a:p>
                  </a:txBody>
                  <a:tcPr/>
                </a:tc>
                <a:tc>
                  <a:txBody>
                    <a:bodyPr/>
                    <a:lstStyle/>
                    <a:p>
                      <a:endParaRPr lang="et-EE" dirty="0"/>
                    </a:p>
                  </a:txBody>
                  <a:tcPr/>
                </a:tc>
                <a:tc>
                  <a:txBody>
                    <a:bodyPr/>
                    <a:lstStyle/>
                    <a:p>
                      <a:r>
                        <a:rPr lang="et-EE" dirty="0" smtClean="0"/>
                        <a:t>1</a:t>
                      </a:r>
                      <a:endParaRPr lang="et-EE" dirty="0"/>
                    </a:p>
                  </a:txBody>
                  <a:tcPr/>
                </a:tc>
                <a:extLst>
                  <a:ext uri="{0D108BD9-81ED-4DB2-BD59-A6C34878D82A}">
                    <a16:rowId xmlns:a16="http://schemas.microsoft.com/office/drawing/2014/main" val="3352657775"/>
                  </a:ext>
                </a:extLst>
              </a:tr>
            </a:tbl>
          </a:graphicData>
        </a:graphic>
      </p:graphicFrame>
    </p:spTree>
    <p:extLst>
      <p:ext uri="{BB962C8B-B14F-4D97-AF65-F5344CB8AC3E}">
        <p14:creationId xmlns:p14="http://schemas.microsoft.com/office/powerpoint/2010/main" val="26657329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Skemaatiline diagramm 6"/>
          <p:cNvGraphicFramePr/>
          <p:nvPr>
            <p:extLst>
              <p:ext uri="{D42A27DB-BD31-4B8C-83A1-F6EECF244321}">
                <p14:modId xmlns:p14="http://schemas.microsoft.com/office/powerpoint/2010/main" val="797235476"/>
              </p:ext>
            </p:extLst>
          </p:nvPr>
        </p:nvGraphicFramePr>
        <p:xfrm>
          <a:off x="677334" y="609600"/>
          <a:ext cx="8596668" cy="1320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ksti kohatäide 2"/>
          <p:cNvSpPr>
            <a:spLocks noGrp="1"/>
          </p:cNvSpPr>
          <p:nvPr>
            <p:ph type="body" idx="1"/>
          </p:nvPr>
        </p:nvSpPr>
        <p:spPr>
          <a:xfrm>
            <a:off x="675745" y="1930401"/>
            <a:ext cx="4185623" cy="447040"/>
          </a:xfrm>
        </p:spPr>
        <p:txBody>
          <a:bodyPr/>
          <a:lstStyle/>
          <a:p>
            <a:pPr algn="ctr"/>
            <a:r>
              <a:rPr lang="et-EE" dirty="0" smtClean="0">
                <a:solidFill>
                  <a:schemeClr val="accent2">
                    <a:lumMod val="75000"/>
                  </a:schemeClr>
                </a:solidFill>
              </a:rPr>
              <a:t>Õpilased</a:t>
            </a:r>
            <a:endParaRPr lang="et-EE" dirty="0">
              <a:solidFill>
                <a:schemeClr val="accent2">
                  <a:lumMod val="75000"/>
                </a:schemeClr>
              </a:solidFill>
            </a:endParaRPr>
          </a:p>
        </p:txBody>
      </p:sp>
      <p:sp>
        <p:nvSpPr>
          <p:cNvPr id="4" name="Sisu kohatäide 3"/>
          <p:cNvSpPr>
            <a:spLocks noGrp="1"/>
          </p:cNvSpPr>
          <p:nvPr>
            <p:ph sz="half" idx="2"/>
          </p:nvPr>
        </p:nvSpPr>
        <p:spPr>
          <a:xfrm>
            <a:off x="482139" y="2737245"/>
            <a:ext cx="4379230" cy="4287010"/>
          </a:xfrm>
        </p:spPr>
        <p:txBody>
          <a:bodyPr>
            <a:normAutofit fontScale="62500" lnSpcReduction="20000"/>
          </a:bodyPr>
          <a:lstStyle/>
          <a:p>
            <a:r>
              <a:rPr lang="et-EE" sz="2900" dirty="0" smtClean="0"/>
              <a:t>Kiirem infovahetus õpilaste ja nende vanematega.</a:t>
            </a:r>
          </a:p>
          <a:p>
            <a:r>
              <a:rPr lang="et-EE" sz="2900" dirty="0"/>
              <a:t>Õpilased koos vanematega peaksid mõtlema hästi järele, mitmes huviringis/koolis nad suudavad </a:t>
            </a:r>
            <a:r>
              <a:rPr lang="et-EE" sz="2900" dirty="0" smtClean="0"/>
              <a:t>käia.</a:t>
            </a:r>
            <a:endParaRPr lang="et-EE" sz="2900" dirty="0"/>
          </a:p>
          <a:p>
            <a:r>
              <a:rPr lang="et-EE" sz="2900" dirty="0" smtClean="0"/>
              <a:t>Koduste ülesannete parem täitmine õpilaste poolt</a:t>
            </a:r>
          </a:p>
          <a:p>
            <a:r>
              <a:rPr lang="et-EE" sz="2900" dirty="0" smtClean="0"/>
              <a:t>Stuudiumi kasutamine ja selle võimaluste kasutamine info edastamiseks</a:t>
            </a:r>
          </a:p>
          <a:p>
            <a:r>
              <a:rPr lang="et-EE" sz="2900" dirty="0" smtClean="0"/>
              <a:t>Õppetasude tasumine õigeaegselt vanemate poolt</a:t>
            </a:r>
          </a:p>
          <a:p>
            <a:r>
              <a:rPr lang="et-EE" sz="2900" dirty="0" smtClean="0"/>
              <a:t>Tagasiside </a:t>
            </a:r>
            <a:r>
              <a:rPr lang="et-EE" sz="2900" dirty="0"/>
              <a:t>küsimine vanematelt ja õpilastelt</a:t>
            </a:r>
          </a:p>
          <a:p>
            <a:endParaRPr lang="et-EE" sz="3000" dirty="0" smtClean="0"/>
          </a:p>
          <a:p>
            <a:endParaRPr lang="et-EE" dirty="0" smtClean="0"/>
          </a:p>
          <a:p>
            <a:endParaRPr lang="et-EE" dirty="0"/>
          </a:p>
        </p:txBody>
      </p:sp>
      <p:sp>
        <p:nvSpPr>
          <p:cNvPr id="5" name="Teksti kohatäide 4"/>
          <p:cNvSpPr>
            <a:spLocks noGrp="1"/>
          </p:cNvSpPr>
          <p:nvPr>
            <p:ph type="body" sz="quarter" idx="3"/>
          </p:nvPr>
        </p:nvSpPr>
        <p:spPr>
          <a:xfrm>
            <a:off x="5088383" y="1862051"/>
            <a:ext cx="4185618" cy="515389"/>
          </a:xfrm>
        </p:spPr>
        <p:txBody>
          <a:bodyPr/>
          <a:lstStyle/>
          <a:p>
            <a:pPr algn="ctr"/>
            <a:r>
              <a:rPr lang="et-EE" dirty="0" smtClean="0">
                <a:solidFill>
                  <a:schemeClr val="accent2">
                    <a:lumMod val="75000"/>
                  </a:schemeClr>
                </a:solidFill>
              </a:rPr>
              <a:t>Kool ja ruumid</a:t>
            </a:r>
            <a:endParaRPr lang="et-EE" dirty="0">
              <a:solidFill>
                <a:schemeClr val="accent2">
                  <a:lumMod val="75000"/>
                </a:schemeClr>
              </a:solidFill>
            </a:endParaRPr>
          </a:p>
        </p:txBody>
      </p:sp>
      <p:sp>
        <p:nvSpPr>
          <p:cNvPr id="6" name="Sisu kohatäide 5"/>
          <p:cNvSpPr>
            <a:spLocks noGrp="1"/>
          </p:cNvSpPr>
          <p:nvPr>
            <p:ph sz="quarter" idx="4"/>
          </p:nvPr>
        </p:nvSpPr>
        <p:spPr>
          <a:xfrm>
            <a:off x="4861368" y="2452256"/>
            <a:ext cx="4997527" cy="4405744"/>
          </a:xfrm>
        </p:spPr>
        <p:txBody>
          <a:bodyPr>
            <a:normAutofit/>
          </a:bodyPr>
          <a:lstStyle/>
          <a:p>
            <a:r>
              <a:rPr lang="et-EE" dirty="0"/>
              <a:t>Tunniplaanide stabiilsus</a:t>
            </a:r>
          </a:p>
          <a:p>
            <a:r>
              <a:rPr lang="et-EE" dirty="0" smtClean="0"/>
              <a:t>Turvalisus </a:t>
            </a:r>
            <a:r>
              <a:rPr lang="et-EE" dirty="0"/>
              <a:t>(andmekaitse nõuete täitmine).</a:t>
            </a:r>
          </a:p>
          <a:p>
            <a:r>
              <a:rPr lang="et-EE" dirty="0"/>
              <a:t>Esinemistest ja õpilaste töödest mitte videoid ilma neilt luba küsimata teha.</a:t>
            </a:r>
          </a:p>
          <a:p>
            <a:r>
              <a:rPr lang="et-EE" dirty="0"/>
              <a:t>Pildistada võib avalikel üritustel.</a:t>
            </a:r>
          </a:p>
          <a:p>
            <a:r>
              <a:rPr lang="et-EE" dirty="0" smtClean="0"/>
              <a:t>Ruumide läbikostvus ei taga süvenenult õppimist</a:t>
            </a:r>
            <a:endParaRPr lang="et-EE" dirty="0"/>
          </a:p>
          <a:p>
            <a:r>
              <a:rPr lang="et-EE" dirty="0"/>
              <a:t>Saali kasutamiseks tänu mitmele asutusele vahel keeruline aega broneerida</a:t>
            </a:r>
          </a:p>
          <a:p>
            <a:r>
              <a:rPr lang="et-EE" dirty="0"/>
              <a:t>Kooli tegevuskava </a:t>
            </a:r>
            <a:r>
              <a:rPr lang="et-EE" dirty="0" smtClean="0"/>
              <a:t>täpsem järgimine </a:t>
            </a:r>
            <a:endParaRPr lang="et-EE" dirty="0"/>
          </a:p>
          <a:p>
            <a:r>
              <a:rPr lang="et-EE" dirty="0"/>
              <a:t>Kõigi õppetundide toimumine. Ära jäänud tundide asendamine </a:t>
            </a:r>
            <a:r>
              <a:rPr lang="et-EE" dirty="0" smtClean="0"/>
              <a:t>(võimalusel).</a:t>
            </a:r>
            <a:endParaRPr lang="et-EE" dirty="0"/>
          </a:p>
          <a:p>
            <a:endParaRPr lang="et-EE" dirty="0" smtClean="0"/>
          </a:p>
        </p:txBody>
      </p:sp>
    </p:spTree>
    <p:extLst>
      <p:ext uri="{BB962C8B-B14F-4D97-AF65-F5344CB8AC3E}">
        <p14:creationId xmlns:p14="http://schemas.microsoft.com/office/powerpoint/2010/main" val="6664037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kemaatiline diagramm 3"/>
          <p:cNvGraphicFramePr/>
          <p:nvPr>
            <p:extLst>
              <p:ext uri="{D42A27DB-BD31-4B8C-83A1-F6EECF244321}">
                <p14:modId xmlns:p14="http://schemas.microsoft.com/office/powerpoint/2010/main" val="2639256483"/>
              </p:ext>
            </p:extLst>
          </p:nvPr>
        </p:nvGraphicFramePr>
        <p:xfrm>
          <a:off x="1130531" y="681644"/>
          <a:ext cx="8919556" cy="12136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Alapealkiri 2"/>
          <p:cNvSpPr>
            <a:spLocks noGrp="1"/>
          </p:cNvSpPr>
          <p:nvPr>
            <p:ph type="subTitle" idx="1"/>
          </p:nvPr>
        </p:nvSpPr>
        <p:spPr>
          <a:xfrm>
            <a:off x="1130531" y="1720736"/>
            <a:ext cx="8919556" cy="5137264"/>
          </a:xfrm>
        </p:spPr>
        <p:txBody>
          <a:bodyPr>
            <a:normAutofit fontScale="77500" lnSpcReduction="20000"/>
          </a:bodyPr>
          <a:lstStyle/>
          <a:p>
            <a:pPr algn="ctr"/>
            <a:endParaRPr lang="et-EE" sz="2900" dirty="0" smtClean="0">
              <a:solidFill>
                <a:schemeClr val="tx1"/>
              </a:solidFill>
            </a:endParaRPr>
          </a:p>
          <a:p>
            <a:pPr algn="ctr"/>
            <a:r>
              <a:rPr lang="et-EE" sz="2900" dirty="0" smtClean="0">
                <a:solidFill>
                  <a:schemeClr val="accent2">
                    <a:lumMod val="75000"/>
                  </a:schemeClr>
                </a:solidFill>
              </a:rPr>
              <a:t>ÕPETAJAD ja KOOLIJUHT</a:t>
            </a:r>
          </a:p>
          <a:p>
            <a:pPr algn="ctr"/>
            <a:endParaRPr lang="et-EE" sz="2600" dirty="0">
              <a:solidFill>
                <a:schemeClr val="accent2">
                  <a:lumMod val="75000"/>
                </a:schemeClr>
              </a:solidFill>
            </a:endParaRPr>
          </a:p>
          <a:p>
            <a:pPr algn="ctr"/>
            <a:r>
              <a:rPr lang="et-EE" sz="2600" dirty="0" smtClean="0">
                <a:solidFill>
                  <a:schemeClr val="tx1"/>
                </a:solidFill>
              </a:rPr>
              <a:t>Infovahetus </a:t>
            </a:r>
            <a:r>
              <a:rPr lang="et-EE" sz="2600" dirty="0">
                <a:solidFill>
                  <a:schemeClr val="tx1"/>
                </a:solidFill>
              </a:rPr>
              <a:t>Kadrina </a:t>
            </a:r>
            <a:r>
              <a:rPr lang="et-EE" sz="2600" dirty="0" smtClean="0">
                <a:solidFill>
                  <a:schemeClr val="tx1"/>
                </a:solidFill>
              </a:rPr>
              <a:t>Keskkooliga.</a:t>
            </a:r>
            <a:endParaRPr lang="et-EE" sz="2600" dirty="0">
              <a:solidFill>
                <a:schemeClr val="tx1"/>
              </a:solidFill>
            </a:endParaRPr>
          </a:p>
          <a:p>
            <a:pPr algn="ctr"/>
            <a:r>
              <a:rPr lang="et-EE" sz="2600" dirty="0">
                <a:solidFill>
                  <a:schemeClr val="tx1"/>
                </a:solidFill>
              </a:rPr>
              <a:t>Infovahetus </a:t>
            </a:r>
            <a:r>
              <a:rPr lang="et-EE" sz="2600" dirty="0" smtClean="0">
                <a:solidFill>
                  <a:schemeClr val="tx1"/>
                </a:solidFill>
              </a:rPr>
              <a:t>vanematega.</a:t>
            </a:r>
            <a:endParaRPr lang="et-EE" sz="2600" dirty="0">
              <a:solidFill>
                <a:schemeClr val="tx1"/>
              </a:solidFill>
            </a:endParaRPr>
          </a:p>
          <a:p>
            <a:pPr algn="ctr"/>
            <a:r>
              <a:rPr lang="et-EE" sz="2600" dirty="0" smtClean="0">
                <a:solidFill>
                  <a:schemeClr val="tx1"/>
                </a:solidFill>
              </a:rPr>
              <a:t>Iga õpetajal klassikontsertide </a:t>
            </a:r>
            <a:r>
              <a:rPr lang="et-EE" sz="2600" dirty="0">
                <a:solidFill>
                  <a:schemeClr val="tx1"/>
                </a:solidFill>
              </a:rPr>
              <a:t>korraldamine vähemalt kord </a:t>
            </a:r>
            <a:r>
              <a:rPr lang="et-EE" sz="2600" dirty="0" smtClean="0">
                <a:solidFill>
                  <a:schemeClr val="tx1"/>
                </a:solidFill>
              </a:rPr>
              <a:t>aastas. </a:t>
            </a:r>
          </a:p>
          <a:p>
            <a:pPr algn="ctr"/>
            <a:r>
              <a:rPr lang="et-EE" sz="2600" dirty="0" smtClean="0">
                <a:solidFill>
                  <a:schemeClr val="tx1"/>
                </a:solidFill>
              </a:rPr>
              <a:t>Õpilaste individuaalsuse  märkamine </a:t>
            </a:r>
            <a:r>
              <a:rPr lang="et-EE" sz="2600" dirty="0">
                <a:solidFill>
                  <a:schemeClr val="tx1"/>
                </a:solidFill>
              </a:rPr>
              <a:t>ja vastavalt sellele õpieesmärkide </a:t>
            </a:r>
            <a:r>
              <a:rPr lang="et-EE" sz="2600" dirty="0" smtClean="0">
                <a:solidFill>
                  <a:schemeClr val="tx1"/>
                </a:solidFill>
              </a:rPr>
              <a:t>seadmine.</a:t>
            </a:r>
            <a:endParaRPr lang="et-EE" sz="2600" dirty="0">
              <a:solidFill>
                <a:schemeClr val="tx1"/>
              </a:solidFill>
            </a:endParaRPr>
          </a:p>
          <a:p>
            <a:pPr algn="ctr"/>
            <a:r>
              <a:rPr lang="et-EE" sz="2600" dirty="0">
                <a:solidFill>
                  <a:schemeClr val="tx1"/>
                </a:solidFill>
              </a:rPr>
              <a:t>Tunniplaanide </a:t>
            </a:r>
            <a:r>
              <a:rPr lang="et-EE" sz="2600" dirty="0" smtClean="0">
                <a:solidFill>
                  <a:schemeClr val="tx1"/>
                </a:solidFill>
              </a:rPr>
              <a:t>stabiilsus.</a:t>
            </a:r>
            <a:endParaRPr lang="et-EE" sz="2600" dirty="0">
              <a:solidFill>
                <a:schemeClr val="tx1"/>
              </a:solidFill>
            </a:endParaRPr>
          </a:p>
          <a:p>
            <a:pPr algn="ctr"/>
            <a:r>
              <a:rPr lang="et-EE" sz="2600" dirty="0">
                <a:solidFill>
                  <a:schemeClr val="tx1"/>
                </a:solidFill>
              </a:rPr>
              <a:t>Tagasiside </a:t>
            </a:r>
            <a:r>
              <a:rPr lang="et-EE" sz="2600" dirty="0" smtClean="0">
                <a:solidFill>
                  <a:schemeClr val="tx1"/>
                </a:solidFill>
              </a:rPr>
              <a:t>saamine õpetajatelt, õpilastelt , vanematelt.</a:t>
            </a:r>
            <a:endParaRPr lang="et-EE" sz="2600" dirty="0">
              <a:solidFill>
                <a:schemeClr val="tx1"/>
              </a:solidFill>
            </a:endParaRPr>
          </a:p>
          <a:p>
            <a:pPr algn="ctr"/>
            <a:r>
              <a:rPr lang="et-EE" sz="2600" dirty="0">
                <a:solidFill>
                  <a:schemeClr val="tx1"/>
                </a:solidFill>
              </a:rPr>
              <a:t>Distantsõppel anda õpilastele selged ja arusaadavad juhised. </a:t>
            </a:r>
            <a:endParaRPr lang="et-EE" sz="2600" dirty="0" smtClean="0">
              <a:solidFill>
                <a:schemeClr val="tx1"/>
              </a:solidFill>
            </a:endParaRPr>
          </a:p>
          <a:p>
            <a:pPr algn="ctr"/>
            <a:r>
              <a:rPr lang="et-EE" sz="2600" dirty="0" smtClean="0">
                <a:solidFill>
                  <a:schemeClr val="tx1"/>
                </a:solidFill>
              </a:rPr>
              <a:t>Õpilastele </a:t>
            </a:r>
            <a:r>
              <a:rPr lang="et-EE" sz="2600" dirty="0">
                <a:solidFill>
                  <a:schemeClr val="tx1"/>
                </a:solidFill>
              </a:rPr>
              <a:t>anda </a:t>
            </a:r>
            <a:r>
              <a:rPr lang="et-EE" sz="2600" dirty="0" smtClean="0">
                <a:solidFill>
                  <a:schemeClr val="tx1"/>
                </a:solidFill>
              </a:rPr>
              <a:t>enam kirjeldavat </a:t>
            </a:r>
            <a:r>
              <a:rPr lang="et-EE" sz="2600" dirty="0">
                <a:solidFill>
                  <a:schemeClr val="tx1"/>
                </a:solidFill>
              </a:rPr>
              <a:t>tagasisidet</a:t>
            </a:r>
            <a:r>
              <a:rPr lang="et-EE" sz="2600" dirty="0" smtClean="0">
                <a:solidFill>
                  <a:schemeClr val="tx1"/>
                </a:solidFill>
              </a:rPr>
              <a:t>.</a:t>
            </a:r>
          </a:p>
          <a:p>
            <a:pPr algn="ctr"/>
            <a:r>
              <a:rPr lang="et-EE" sz="2600" dirty="0" smtClean="0">
                <a:solidFill>
                  <a:schemeClr val="tx1"/>
                </a:solidFill>
              </a:rPr>
              <a:t>Ootame vanemaid koolitundidesse, et nad näeksid, mida tunnis nõutakse.</a:t>
            </a:r>
            <a:endParaRPr lang="et-EE" sz="2600" dirty="0">
              <a:solidFill>
                <a:schemeClr val="tx1"/>
              </a:solidFill>
            </a:endParaRPr>
          </a:p>
          <a:p>
            <a:pPr algn="l"/>
            <a:endParaRPr lang="et-EE" dirty="0"/>
          </a:p>
        </p:txBody>
      </p:sp>
    </p:spTree>
    <p:extLst>
      <p:ext uri="{BB962C8B-B14F-4D97-AF65-F5344CB8AC3E}">
        <p14:creationId xmlns:p14="http://schemas.microsoft.com/office/powerpoint/2010/main" val="2747822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Skemaatiline diagramm 3"/>
          <p:cNvGraphicFramePr/>
          <p:nvPr>
            <p:extLst>
              <p:ext uri="{D42A27DB-BD31-4B8C-83A1-F6EECF244321}">
                <p14:modId xmlns:p14="http://schemas.microsoft.com/office/powerpoint/2010/main" val="1776226191"/>
              </p:ext>
            </p:extLst>
          </p:nvPr>
        </p:nvGraphicFramePr>
        <p:xfrm>
          <a:off x="1163783" y="548640"/>
          <a:ext cx="8234218" cy="15295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isu kohatäide 2">
            <a:extLst>
              <a:ext uri="{FF2B5EF4-FFF2-40B4-BE49-F238E27FC236}">
                <a16:creationId xmlns:a16="http://schemas.microsoft.com/office/drawing/2014/main" id="{F483B72D-E908-3F42-0D3E-D24BD96071F7}"/>
              </a:ext>
            </a:extLst>
          </p:cNvPr>
          <p:cNvSpPr>
            <a:spLocks noGrp="1"/>
          </p:cNvSpPr>
          <p:nvPr>
            <p:ph idx="1"/>
          </p:nvPr>
        </p:nvSpPr>
        <p:spPr>
          <a:xfrm>
            <a:off x="1163782" y="2593571"/>
            <a:ext cx="6309359" cy="3616035"/>
          </a:xfrm>
        </p:spPr>
        <p:txBody>
          <a:bodyPr vert="horz" lIns="91440" tIns="45720" rIns="91440" bIns="45720" rtlCol="0">
            <a:normAutofit/>
          </a:bodyPr>
          <a:lstStyle/>
          <a:p>
            <a:pPr>
              <a:lnSpc>
                <a:spcPct val="110000"/>
              </a:lnSpc>
            </a:pPr>
            <a:r>
              <a:rPr lang="et-EE" dirty="0"/>
              <a:t>Aadress: Rakvere tee 4, Kadrina alevik 45201, Kadrina vald, Lääne-Virumaa</a:t>
            </a:r>
          </a:p>
          <a:p>
            <a:pPr>
              <a:lnSpc>
                <a:spcPct val="110000"/>
              </a:lnSpc>
            </a:pPr>
            <a:r>
              <a:rPr lang="et-EE" dirty="0"/>
              <a:t>Telefoni number: +372 32 25649, mobiil +372 5228966</a:t>
            </a:r>
          </a:p>
          <a:p>
            <a:pPr>
              <a:lnSpc>
                <a:spcPct val="110000"/>
              </a:lnSpc>
            </a:pPr>
            <a:r>
              <a:rPr lang="et-EE" dirty="0"/>
              <a:t>Veebileht: http://kunstidekool.kadrina.ee</a:t>
            </a:r>
            <a:endParaRPr lang="et-EE" dirty="0">
              <a:ea typeface="+mn-lt"/>
              <a:cs typeface="+mn-lt"/>
            </a:endParaRPr>
          </a:p>
          <a:p>
            <a:pPr>
              <a:lnSpc>
                <a:spcPct val="110000"/>
              </a:lnSpc>
            </a:pPr>
            <a:r>
              <a:rPr lang="et-EE" dirty="0"/>
              <a:t>E-post: </a:t>
            </a:r>
            <a:r>
              <a:rPr lang="et-EE" dirty="0" smtClean="0">
                <a:hlinkClick r:id="rId7"/>
              </a:rPr>
              <a:t>eve.vunk@kadrina.ee</a:t>
            </a:r>
            <a:r>
              <a:rPr lang="et-EE" dirty="0" smtClean="0"/>
              <a:t>; evevunk@gmail.com</a:t>
            </a:r>
            <a:endParaRPr lang="et-EE" dirty="0"/>
          </a:p>
          <a:p>
            <a:pPr>
              <a:lnSpc>
                <a:spcPct val="110000"/>
              </a:lnSpc>
            </a:pPr>
            <a:r>
              <a:rPr lang="et-EE" dirty="0"/>
              <a:t>Registrikood: 75007847</a:t>
            </a:r>
          </a:p>
          <a:p>
            <a:pPr>
              <a:lnSpc>
                <a:spcPct val="110000"/>
              </a:lnSpc>
            </a:pPr>
            <a:r>
              <a:rPr lang="et-EE" dirty="0"/>
              <a:t>Stuudium: https://kadrinakunstidekool.ope.ee</a:t>
            </a:r>
          </a:p>
          <a:p>
            <a:pPr>
              <a:lnSpc>
                <a:spcPct val="110000"/>
              </a:lnSpc>
            </a:pPr>
            <a:r>
              <a:rPr lang="et-EE" dirty="0"/>
              <a:t>FB: </a:t>
            </a:r>
            <a:r>
              <a:rPr lang="et-EE" dirty="0">
                <a:hlinkClick r:id="rId8">
                  <a:extLst>
                    <a:ext uri="{A12FA001-AC4F-418D-AE19-62706E023703}">
                      <ahyp:hlinkClr xmlns="" xmlns:ahyp="http://schemas.microsoft.com/office/drawing/2018/hyperlinkcolor" val="tx"/>
                    </a:ext>
                  </a:extLst>
                </a:hlinkClick>
              </a:rPr>
              <a:t>https://www</a:t>
            </a:r>
            <a:r>
              <a:rPr lang="et-EE" dirty="0"/>
              <a:t>.facebook.com/KadrinaKunst/</a:t>
            </a:r>
            <a:endParaRPr lang="et-EE" dirty="0">
              <a:ea typeface="+mn-lt"/>
              <a:cs typeface="+mn-lt"/>
            </a:endParaRPr>
          </a:p>
        </p:txBody>
      </p:sp>
    </p:spTree>
    <p:extLst>
      <p:ext uri="{BB962C8B-B14F-4D97-AF65-F5344CB8AC3E}">
        <p14:creationId xmlns:p14="http://schemas.microsoft.com/office/powerpoint/2010/main" val="1081868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kemaatiline diagramm 4"/>
          <p:cNvGraphicFramePr/>
          <p:nvPr>
            <p:extLst>
              <p:ext uri="{D42A27DB-BD31-4B8C-83A1-F6EECF244321}">
                <p14:modId xmlns:p14="http://schemas.microsoft.com/office/powerpoint/2010/main" val="1545652789"/>
              </p:ext>
            </p:extLst>
          </p:nvPr>
        </p:nvGraphicFramePr>
        <p:xfrm>
          <a:off x="681644" y="374074"/>
          <a:ext cx="8592358" cy="922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Sisu kohatäide 3"/>
          <p:cNvGraphicFramePr>
            <a:graphicFrameLocks noGrp="1"/>
          </p:cNvGraphicFramePr>
          <p:nvPr>
            <p:ph idx="1"/>
            <p:extLst>
              <p:ext uri="{D42A27DB-BD31-4B8C-83A1-F6EECF244321}">
                <p14:modId xmlns:p14="http://schemas.microsoft.com/office/powerpoint/2010/main" val="586576646"/>
              </p:ext>
            </p:extLst>
          </p:nvPr>
        </p:nvGraphicFramePr>
        <p:xfrm>
          <a:off x="448886" y="1521229"/>
          <a:ext cx="8825115" cy="533677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5514789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Skemaatiline diagramm 15"/>
          <p:cNvGraphicFramePr/>
          <p:nvPr>
            <p:extLst>
              <p:ext uri="{D42A27DB-BD31-4B8C-83A1-F6EECF244321}">
                <p14:modId xmlns:p14="http://schemas.microsoft.com/office/powerpoint/2010/main" val="4142942495"/>
              </p:ext>
            </p:extLst>
          </p:nvPr>
        </p:nvGraphicFramePr>
        <p:xfrm>
          <a:off x="457200" y="473825"/>
          <a:ext cx="8675487" cy="5985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5" name="Skemaatiline diagramm 14"/>
          <p:cNvGraphicFramePr/>
          <p:nvPr>
            <p:extLst>
              <p:ext uri="{D42A27DB-BD31-4B8C-83A1-F6EECF244321}">
                <p14:modId xmlns:p14="http://schemas.microsoft.com/office/powerpoint/2010/main" val="3386656382"/>
              </p:ext>
            </p:extLst>
          </p:nvPr>
        </p:nvGraphicFramePr>
        <p:xfrm>
          <a:off x="349135" y="1072343"/>
          <a:ext cx="8196349" cy="562771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9477752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Skemaatiline diagramm 4"/>
          <p:cNvGraphicFramePr/>
          <p:nvPr>
            <p:extLst>
              <p:ext uri="{D42A27DB-BD31-4B8C-83A1-F6EECF244321}">
                <p14:modId xmlns:p14="http://schemas.microsoft.com/office/powerpoint/2010/main" val="4099415073"/>
              </p:ext>
            </p:extLst>
          </p:nvPr>
        </p:nvGraphicFramePr>
        <p:xfrm>
          <a:off x="83125" y="157942"/>
          <a:ext cx="8046722" cy="28595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isu kohatäide 2">
            <a:extLst>
              <a:ext uri="{FF2B5EF4-FFF2-40B4-BE49-F238E27FC236}">
                <a16:creationId xmlns:a16="http://schemas.microsoft.com/office/drawing/2014/main" id="{2568B58A-F8F1-EE11-F8B6-F9D779938D84}"/>
              </a:ext>
            </a:extLst>
          </p:cNvPr>
          <p:cNvSpPr>
            <a:spLocks noGrp="1"/>
          </p:cNvSpPr>
          <p:nvPr>
            <p:ph idx="1"/>
          </p:nvPr>
        </p:nvSpPr>
        <p:spPr>
          <a:xfrm>
            <a:off x="872836" y="3017520"/>
            <a:ext cx="9027623" cy="3566160"/>
          </a:xfrm>
        </p:spPr>
        <p:txBody>
          <a:bodyPr vert="horz" lIns="91440" tIns="45720" rIns="91440" bIns="45720" rtlCol="0">
            <a:normAutofit fontScale="85000" lnSpcReduction="10000"/>
          </a:bodyPr>
          <a:lstStyle/>
          <a:p>
            <a:pPr>
              <a:lnSpc>
                <a:spcPct val="110000"/>
              </a:lnSpc>
            </a:pPr>
            <a:r>
              <a:rPr lang="et-EE" sz="1900" dirty="0">
                <a:ea typeface="+mn-lt"/>
                <a:cs typeface="+mn-lt"/>
              </a:rPr>
              <a:t>Kadrina </a:t>
            </a:r>
            <a:r>
              <a:rPr lang="et-EE" sz="1900" dirty="0" err="1">
                <a:ea typeface="+mn-lt"/>
                <a:cs typeface="+mn-lt"/>
              </a:rPr>
              <a:t>Kunstidekool</a:t>
            </a:r>
            <a:r>
              <a:rPr lang="et-EE" sz="1900" dirty="0">
                <a:ea typeface="+mn-lt"/>
                <a:cs typeface="+mn-lt"/>
              </a:rPr>
              <a:t> loodi 1989. aastal. Alates 1992. aastast on kooli pidaja Kadrina Vallavolikogu. Munitsipaalhuvikool on kohaliku omavalitsuse allasutus ja kõik kooli ülalpidamisega seotud kulud kaetakse kohalikust eelarvest.</a:t>
            </a:r>
            <a:endParaRPr lang="et-EE" sz="1900" dirty="0"/>
          </a:p>
          <a:p>
            <a:pPr>
              <a:lnSpc>
                <a:spcPct val="110000"/>
              </a:lnSpc>
            </a:pPr>
            <a:r>
              <a:rPr lang="et-EE" sz="1900" dirty="0">
                <a:ea typeface="+mn-lt"/>
                <a:cs typeface="+mn-lt"/>
              </a:rPr>
              <a:t>Kadrina </a:t>
            </a:r>
            <a:r>
              <a:rPr lang="et-EE" sz="1900" dirty="0" err="1">
                <a:ea typeface="+mn-lt"/>
                <a:cs typeface="+mn-lt"/>
              </a:rPr>
              <a:t>Kunstidekooli</a:t>
            </a:r>
            <a:r>
              <a:rPr lang="et-EE" sz="1900" dirty="0">
                <a:ea typeface="+mn-lt"/>
                <a:cs typeface="+mn-lt"/>
              </a:rPr>
              <a:t> asutamise idee autor ja toetaja oli tollane Kadrina Keskkooli direktor </a:t>
            </a:r>
            <a:r>
              <a:rPr lang="et-EE" sz="1900" b="1" dirty="0">
                <a:ea typeface="+mn-lt"/>
                <a:cs typeface="+mn-lt"/>
              </a:rPr>
              <a:t>Otto </a:t>
            </a:r>
            <a:r>
              <a:rPr lang="et-EE" sz="1900" b="1" dirty="0" err="1">
                <a:ea typeface="+mn-lt"/>
                <a:cs typeface="+mn-lt"/>
              </a:rPr>
              <a:t>Amer</a:t>
            </a:r>
            <a:r>
              <a:rPr lang="et-EE" sz="1900" dirty="0">
                <a:ea typeface="+mn-lt"/>
                <a:cs typeface="+mn-lt"/>
              </a:rPr>
              <a:t> (1934-2010). Koolis tegeletakse momendil muusika- ja kunstiõppega </a:t>
            </a:r>
            <a:r>
              <a:rPr lang="et-EE" sz="1900" dirty="0" smtClean="0">
                <a:ea typeface="+mn-lt"/>
                <a:cs typeface="+mn-lt"/>
              </a:rPr>
              <a:t>huviõppega/-tegevusena</a:t>
            </a:r>
            <a:r>
              <a:rPr lang="et-EE" sz="1900" dirty="0">
                <a:ea typeface="+mn-lt"/>
                <a:cs typeface="+mn-lt"/>
              </a:rPr>
              <a:t>. Kunstiõpe lõppes </a:t>
            </a:r>
            <a:r>
              <a:rPr lang="et-EE" sz="1900" dirty="0" smtClean="0">
                <a:ea typeface="+mn-lt"/>
                <a:cs typeface="+mn-lt"/>
              </a:rPr>
              <a:t>põhiõppes </a:t>
            </a:r>
            <a:r>
              <a:rPr lang="et-EE" sz="1900" dirty="0">
                <a:ea typeface="+mn-lt"/>
                <a:cs typeface="+mn-lt"/>
              </a:rPr>
              <a:t>2022. aastal. </a:t>
            </a:r>
            <a:endParaRPr lang="et-EE" sz="1900" dirty="0" smtClean="0">
              <a:ea typeface="+mn-lt"/>
              <a:cs typeface="+mn-lt"/>
            </a:endParaRPr>
          </a:p>
          <a:p>
            <a:pPr>
              <a:lnSpc>
                <a:spcPct val="110000"/>
              </a:lnSpc>
            </a:pPr>
            <a:r>
              <a:rPr lang="et-EE" sz="1900" dirty="0" smtClean="0">
                <a:ea typeface="+mn-lt"/>
                <a:cs typeface="+mn-lt"/>
              </a:rPr>
              <a:t>Alates </a:t>
            </a:r>
            <a:r>
              <a:rPr lang="et-EE" sz="1900" dirty="0">
                <a:ea typeface="+mn-lt"/>
                <a:cs typeface="+mn-lt"/>
              </a:rPr>
              <a:t>kooli algusest toimub muusika- ja kunstiõpe (kunstiõpet ei toimunud aastatel 1994-1999). Aastatel 1990-2011 anti tantsualast koolitust ja tegutsesid rahvatantsuringid. </a:t>
            </a:r>
            <a:endParaRPr lang="et-EE" sz="1900" dirty="0" smtClean="0">
              <a:ea typeface="+mn-lt"/>
              <a:cs typeface="+mn-lt"/>
            </a:endParaRPr>
          </a:p>
          <a:p>
            <a:pPr>
              <a:lnSpc>
                <a:spcPct val="110000"/>
              </a:lnSpc>
            </a:pPr>
            <a:r>
              <a:rPr lang="et-EE" sz="1900" dirty="0" smtClean="0">
                <a:ea typeface="+mn-lt"/>
                <a:cs typeface="+mn-lt"/>
              </a:rPr>
              <a:t>Aastatel </a:t>
            </a:r>
            <a:r>
              <a:rPr lang="et-EE" sz="1900" dirty="0">
                <a:ea typeface="+mn-lt"/>
                <a:cs typeface="+mn-lt"/>
              </a:rPr>
              <a:t>2003-2007 kuulusid kooli õpilaste nimekirja ka mudilas- ja </a:t>
            </a:r>
            <a:r>
              <a:rPr lang="et-EE" sz="1900" dirty="0" err="1" smtClean="0">
                <a:ea typeface="+mn-lt"/>
                <a:cs typeface="+mn-lt"/>
              </a:rPr>
              <a:t>lastekooride</a:t>
            </a:r>
            <a:r>
              <a:rPr lang="et-EE" sz="1900" dirty="0" smtClean="0">
                <a:ea typeface="+mn-lt"/>
                <a:cs typeface="+mn-lt"/>
              </a:rPr>
              <a:t> </a:t>
            </a:r>
            <a:r>
              <a:rPr lang="et-EE" sz="1900" dirty="0">
                <a:ea typeface="+mn-lt"/>
                <a:cs typeface="+mn-lt"/>
              </a:rPr>
              <a:t>lauljad. </a:t>
            </a:r>
            <a:endParaRPr lang="et-EE" sz="1900" dirty="0" smtClean="0">
              <a:ea typeface="+mn-lt"/>
              <a:cs typeface="+mn-lt"/>
            </a:endParaRPr>
          </a:p>
          <a:p>
            <a:pPr>
              <a:lnSpc>
                <a:spcPct val="110000"/>
              </a:lnSpc>
            </a:pPr>
            <a:r>
              <a:rPr lang="et-EE" sz="1900" dirty="0" smtClean="0">
                <a:ea typeface="+mn-lt"/>
                <a:cs typeface="+mn-lt"/>
              </a:rPr>
              <a:t>2016/17</a:t>
            </a:r>
            <a:r>
              <a:rPr lang="et-EE" sz="1900" dirty="0">
                <a:ea typeface="+mn-lt"/>
                <a:cs typeface="+mn-lt"/>
              </a:rPr>
              <a:t>. õppeaastal alustasime vabaõppes muusikaosakonna </a:t>
            </a:r>
            <a:r>
              <a:rPr lang="et-EE" sz="1900" dirty="0" smtClean="0">
                <a:ea typeface="+mn-lt"/>
                <a:cs typeface="+mn-lt"/>
              </a:rPr>
              <a:t>täiskasvanuõppega. </a:t>
            </a:r>
          </a:p>
          <a:p>
            <a:pPr>
              <a:lnSpc>
                <a:spcPct val="110000"/>
              </a:lnSpc>
            </a:pPr>
            <a:r>
              <a:rPr lang="et-EE" sz="1900" dirty="0" smtClean="0">
                <a:ea typeface="+mn-lt"/>
                <a:cs typeface="+mn-lt"/>
              </a:rPr>
              <a:t>2018/19</a:t>
            </a:r>
            <a:r>
              <a:rPr lang="et-EE" sz="1900" dirty="0">
                <a:ea typeface="+mn-lt"/>
                <a:cs typeface="+mn-lt"/>
              </a:rPr>
              <a:t>. õppeaastal lisandus täiskasvanuõpe kunstiosakonnas.</a:t>
            </a:r>
            <a:endParaRPr lang="et-EE" sz="1900" dirty="0"/>
          </a:p>
          <a:p>
            <a:pPr>
              <a:lnSpc>
                <a:spcPct val="110000"/>
              </a:lnSpc>
            </a:pPr>
            <a:endParaRPr lang="et-EE" sz="1500" dirty="0"/>
          </a:p>
        </p:txBody>
      </p:sp>
      <p:sp>
        <p:nvSpPr>
          <p:cNvPr id="4" name="TextBox 3">
            <a:extLst>
              <a:ext uri="{FF2B5EF4-FFF2-40B4-BE49-F238E27FC236}">
                <a16:creationId xmlns:a16="http://schemas.microsoft.com/office/drawing/2014/main" id="{98A1289A-BEF5-1F18-5AE9-F8B175AB2ADA}"/>
              </a:ext>
            </a:extLst>
          </p:cNvPr>
          <p:cNvSpPr txBox="1"/>
          <p:nvPr/>
        </p:nvSpPr>
        <p:spPr>
          <a:xfrm>
            <a:off x="10863384" y="664307"/>
            <a:ext cx="180975" cy="36195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t-EE"/>
          </a:p>
        </p:txBody>
      </p:sp>
    </p:spTree>
    <p:extLst>
      <p:ext uri="{BB962C8B-B14F-4D97-AF65-F5344CB8AC3E}">
        <p14:creationId xmlns:p14="http://schemas.microsoft.com/office/powerpoint/2010/main" val="3528323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kemaatiline diagramm 3"/>
          <p:cNvGraphicFramePr/>
          <p:nvPr>
            <p:extLst>
              <p:ext uri="{D42A27DB-BD31-4B8C-83A1-F6EECF244321}">
                <p14:modId xmlns:p14="http://schemas.microsoft.com/office/powerpoint/2010/main" val="1663195508"/>
              </p:ext>
            </p:extLst>
          </p:nvPr>
        </p:nvGraphicFramePr>
        <p:xfrm>
          <a:off x="955964" y="266008"/>
          <a:ext cx="8645236" cy="10224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isu kohatäide 2"/>
          <p:cNvSpPr>
            <a:spLocks noGrp="1"/>
          </p:cNvSpPr>
          <p:nvPr>
            <p:ph idx="1"/>
          </p:nvPr>
        </p:nvSpPr>
        <p:spPr>
          <a:xfrm>
            <a:off x="731520" y="1429789"/>
            <a:ext cx="8542482" cy="5536276"/>
          </a:xfrm>
        </p:spPr>
        <p:txBody>
          <a:bodyPr>
            <a:normAutofit fontScale="92500"/>
          </a:bodyPr>
          <a:lstStyle/>
          <a:p>
            <a:r>
              <a:rPr lang="et-EE" dirty="0" smtClean="0"/>
              <a:t>Kas kohalik omavalitsus on huvitatud noortele muusika- ja kunstialase huvihariduse andmisest ja huvitegevuse pakkumisest?</a:t>
            </a:r>
          </a:p>
          <a:p>
            <a:r>
              <a:rPr lang="et-EE" dirty="0"/>
              <a:t>Millised ootused on kohalikul omavalitsusel huvikoolile?</a:t>
            </a:r>
          </a:p>
          <a:p>
            <a:r>
              <a:rPr lang="et-EE" dirty="0" smtClean="0"/>
              <a:t>Kas vanemad </a:t>
            </a:r>
            <a:r>
              <a:rPr lang="et-EE" dirty="0"/>
              <a:t>on oma lastele huvihariduse andmisest huvitatud</a:t>
            </a:r>
            <a:r>
              <a:rPr lang="et-EE" dirty="0" smtClean="0"/>
              <a:t>? Kas vanemad on maksujõulised vaatamata heitlikele aegadele?</a:t>
            </a:r>
          </a:p>
          <a:p>
            <a:r>
              <a:rPr lang="et-EE" dirty="0"/>
              <a:t>Kas on olemas optimaalne arv </a:t>
            </a:r>
            <a:r>
              <a:rPr lang="et-EE" dirty="0" smtClean="0"/>
              <a:t>õpilasi, et kool saaks tegutseda?</a:t>
            </a:r>
          </a:p>
          <a:p>
            <a:r>
              <a:rPr lang="et-EE" dirty="0" smtClean="0"/>
              <a:t>Kas koolile tagatakse optimaalne eelarve kohaliku </a:t>
            </a:r>
            <a:r>
              <a:rPr lang="et-EE" dirty="0"/>
              <a:t>o</a:t>
            </a:r>
            <a:r>
              <a:rPr lang="et-EE" dirty="0" smtClean="0"/>
              <a:t>mavalitsuse poolt?</a:t>
            </a:r>
          </a:p>
          <a:p>
            <a:r>
              <a:rPr lang="et-EE" dirty="0" smtClean="0"/>
              <a:t>Kas on olemas vajaliku haridustasemega õpetajad? Kust nad tulevad? Kas neile on võimalik maksta haridusele ja tööpanusele vastavat töötasu?</a:t>
            </a:r>
          </a:p>
          <a:p>
            <a:r>
              <a:rPr lang="et-EE" dirty="0" smtClean="0"/>
              <a:t>Kas on olemas sobivad klassiruumid ja õppevahendid, pillid, noodivara?</a:t>
            </a:r>
          </a:p>
          <a:p>
            <a:r>
              <a:rPr lang="et-EE" dirty="0" smtClean="0"/>
              <a:t>Kas kohalikud haridus- ja kultuuriasutused on koostööaltid? Kas huvikool on ise huvitatud koostööst teiste organisatsioonidega?</a:t>
            </a:r>
          </a:p>
          <a:p>
            <a:r>
              <a:rPr lang="et-EE" dirty="0" smtClean="0"/>
              <a:t>Kas huvikool on katusorganisatsiooni liige (Eesti Muusikakoolide Liit) ja aktiivne kaasarääkija organisatsiooni töös?</a:t>
            </a:r>
          </a:p>
          <a:p>
            <a:r>
              <a:rPr lang="et-EE" dirty="0" smtClean="0"/>
              <a:t>Kas kooli tegevust märgatakse? Kas kool hakkab silma ka väljapool omavalitsust?</a:t>
            </a:r>
          </a:p>
          <a:p>
            <a:r>
              <a:rPr lang="et-EE" dirty="0" smtClean="0"/>
              <a:t>Kool ja meedia</a:t>
            </a:r>
            <a:r>
              <a:rPr lang="et-EE" dirty="0"/>
              <a:t> </a:t>
            </a:r>
            <a:r>
              <a:rPr lang="et-EE" dirty="0" smtClean="0"/>
              <a:t>– anna endast ise märku, ära jää ootama, et sind märgatakse.</a:t>
            </a:r>
          </a:p>
          <a:p>
            <a:endParaRPr lang="et-EE" dirty="0" smtClean="0"/>
          </a:p>
          <a:p>
            <a:endParaRPr lang="et-EE" dirty="0" smtClean="0"/>
          </a:p>
          <a:p>
            <a:endParaRPr lang="et-EE" dirty="0"/>
          </a:p>
        </p:txBody>
      </p:sp>
    </p:spTree>
    <p:extLst>
      <p:ext uri="{BB962C8B-B14F-4D97-AF65-F5344CB8AC3E}">
        <p14:creationId xmlns:p14="http://schemas.microsoft.com/office/powerpoint/2010/main" val="38352127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ctrTitle"/>
          </p:nvPr>
        </p:nvSpPr>
        <p:spPr>
          <a:xfrm>
            <a:off x="1321724" y="2404534"/>
            <a:ext cx="7952279" cy="3214870"/>
          </a:xfrm>
        </p:spPr>
        <p:txBody>
          <a:bodyPr/>
          <a:lstStyle/>
          <a:p>
            <a:pPr algn="l"/>
            <a:r>
              <a:rPr lang="et-EE" dirty="0" smtClean="0"/>
              <a:t/>
            </a:r>
            <a:br>
              <a:rPr lang="et-EE" dirty="0" smtClean="0"/>
            </a:br>
            <a:r>
              <a:rPr lang="et-EE" dirty="0">
                <a:solidFill>
                  <a:schemeClr val="accent2">
                    <a:lumMod val="75000"/>
                  </a:schemeClr>
                </a:solidFill>
              </a:rPr>
              <a:t>Kooli väärtust näitab see, kes on  õpetajad ja kes on lõpetajad.</a:t>
            </a:r>
            <a:br>
              <a:rPr lang="et-EE" dirty="0">
                <a:solidFill>
                  <a:schemeClr val="accent2">
                    <a:lumMod val="75000"/>
                  </a:schemeClr>
                </a:solidFill>
              </a:rPr>
            </a:br>
            <a:endParaRPr lang="et-EE" dirty="0">
              <a:solidFill>
                <a:schemeClr val="accent2">
                  <a:lumMod val="75000"/>
                </a:schemeClr>
              </a:solidFill>
            </a:endParaRPr>
          </a:p>
        </p:txBody>
      </p:sp>
      <p:sp>
        <p:nvSpPr>
          <p:cNvPr id="3" name="Alapealkiri 2"/>
          <p:cNvSpPr>
            <a:spLocks noGrp="1"/>
          </p:cNvSpPr>
          <p:nvPr>
            <p:ph type="subTitle" idx="1"/>
          </p:nvPr>
        </p:nvSpPr>
        <p:spPr>
          <a:xfrm>
            <a:off x="1507067" y="4954385"/>
            <a:ext cx="7766936" cy="1704110"/>
          </a:xfrm>
        </p:spPr>
        <p:txBody>
          <a:bodyPr/>
          <a:lstStyle/>
          <a:p>
            <a:pPr algn="ctr"/>
            <a:r>
              <a:rPr lang="et-EE" dirty="0" smtClean="0">
                <a:solidFill>
                  <a:schemeClr val="accent2">
                    <a:lumMod val="75000"/>
                  </a:schemeClr>
                </a:solidFill>
              </a:rPr>
              <a:t>Etendusest „OSNAP“ (Voldemar </a:t>
            </a:r>
            <a:r>
              <a:rPr lang="et-EE" dirty="0" err="1" smtClean="0">
                <a:solidFill>
                  <a:schemeClr val="accent2">
                    <a:lumMod val="75000"/>
                  </a:schemeClr>
                </a:solidFill>
              </a:rPr>
              <a:t>Panso</a:t>
            </a:r>
            <a:r>
              <a:rPr lang="et-EE" dirty="0" smtClean="0">
                <a:solidFill>
                  <a:schemeClr val="accent2">
                    <a:lumMod val="75000"/>
                  </a:schemeClr>
                </a:solidFill>
              </a:rPr>
              <a:t>)</a:t>
            </a:r>
            <a:endParaRPr lang="et-EE" dirty="0">
              <a:solidFill>
                <a:schemeClr val="accent2">
                  <a:lumMod val="75000"/>
                </a:schemeClr>
              </a:solidFill>
            </a:endParaRPr>
          </a:p>
        </p:txBody>
      </p:sp>
    </p:spTree>
    <p:extLst>
      <p:ext uri="{BB962C8B-B14F-4D97-AF65-F5344CB8AC3E}">
        <p14:creationId xmlns:p14="http://schemas.microsoft.com/office/powerpoint/2010/main" val="1510684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Skemaatiline diagramm 6"/>
          <p:cNvGraphicFramePr/>
          <p:nvPr>
            <p:extLst>
              <p:ext uri="{D42A27DB-BD31-4B8C-83A1-F6EECF244321}">
                <p14:modId xmlns:p14="http://schemas.microsoft.com/office/powerpoint/2010/main" val="4196880490"/>
              </p:ext>
            </p:extLst>
          </p:nvPr>
        </p:nvGraphicFramePr>
        <p:xfrm>
          <a:off x="773084" y="609600"/>
          <a:ext cx="8500918" cy="11277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ksti kohatäide 2"/>
          <p:cNvSpPr>
            <a:spLocks noGrp="1"/>
          </p:cNvSpPr>
          <p:nvPr>
            <p:ph type="body" idx="1"/>
          </p:nvPr>
        </p:nvSpPr>
        <p:spPr>
          <a:xfrm>
            <a:off x="675745" y="1930400"/>
            <a:ext cx="4185623" cy="806845"/>
          </a:xfrm>
        </p:spPr>
        <p:txBody>
          <a:bodyPr/>
          <a:lstStyle/>
          <a:p>
            <a:pPr algn="ctr"/>
            <a:r>
              <a:rPr lang="et-EE" dirty="0" smtClean="0"/>
              <a:t>Magister või sellega võrdsustatud õpetajad</a:t>
            </a:r>
            <a:endParaRPr lang="et-EE" dirty="0"/>
          </a:p>
        </p:txBody>
      </p:sp>
      <p:sp>
        <p:nvSpPr>
          <p:cNvPr id="4" name="Sisu kohatäide 3"/>
          <p:cNvSpPr>
            <a:spLocks noGrp="1"/>
          </p:cNvSpPr>
          <p:nvPr>
            <p:ph sz="half" idx="2"/>
          </p:nvPr>
        </p:nvSpPr>
        <p:spPr>
          <a:xfrm>
            <a:off x="675745" y="3251199"/>
            <a:ext cx="4769091" cy="3182851"/>
          </a:xfrm>
        </p:spPr>
        <p:txBody>
          <a:bodyPr>
            <a:normAutofit fontScale="85000" lnSpcReduction="10000"/>
          </a:bodyPr>
          <a:lstStyle/>
          <a:p>
            <a:r>
              <a:rPr lang="et-EE" dirty="0" err="1" smtClean="0"/>
              <a:t>Marharyta</a:t>
            </a:r>
            <a:r>
              <a:rPr lang="et-EE" dirty="0" smtClean="0"/>
              <a:t> </a:t>
            </a:r>
            <a:r>
              <a:rPr lang="et-EE" dirty="0" err="1" smtClean="0"/>
              <a:t>Byrsan</a:t>
            </a:r>
            <a:r>
              <a:rPr lang="et-EE" dirty="0" smtClean="0"/>
              <a:t>(klaver, kontsertmeister)</a:t>
            </a:r>
          </a:p>
          <a:p>
            <a:r>
              <a:rPr lang="et-EE" dirty="0" smtClean="0"/>
              <a:t>Tõnu </a:t>
            </a:r>
            <a:r>
              <a:rPr lang="et-EE" dirty="0" err="1" smtClean="0"/>
              <a:t>Klomann</a:t>
            </a:r>
            <a:r>
              <a:rPr lang="et-EE" dirty="0" smtClean="0"/>
              <a:t> (klaver, kontsertmeister)</a:t>
            </a:r>
          </a:p>
          <a:p>
            <a:r>
              <a:rPr lang="et-EE" dirty="0" smtClean="0"/>
              <a:t>Margus Laugesaar (klassikaline kitarr, akordion) </a:t>
            </a:r>
          </a:p>
          <a:p>
            <a:r>
              <a:rPr lang="et-EE" dirty="0" err="1" smtClean="0"/>
              <a:t>Kaida</a:t>
            </a:r>
            <a:r>
              <a:rPr lang="et-EE" dirty="0" smtClean="0"/>
              <a:t> </a:t>
            </a:r>
            <a:r>
              <a:rPr lang="et-EE" dirty="0" err="1" smtClean="0"/>
              <a:t>Mikola</a:t>
            </a:r>
            <a:r>
              <a:rPr lang="et-EE" dirty="0" smtClean="0"/>
              <a:t> (solfedžo)</a:t>
            </a:r>
          </a:p>
          <a:p>
            <a:r>
              <a:rPr lang="et-EE" dirty="0" smtClean="0"/>
              <a:t>Heidi Reisi </a:t>
            </a:r>
            <a:r>
              <a:rPr lang="et-EE" dirty="0"/>
              <a:t>(</a:t>
            </a:r>
            <a:r>
              <a:rPr lang="et-EE" dirty="0" smtClean="0"/>
              <a:t>kunst)</a:t>
            </a:r>
          </a:p>
          <a:p>
            <a:r>
              <a:rPr lang="et-EE" dirty="0" smtClean="0"/>
              <a:t>Kaia Tambi (viiul)</a:t>
            </a:r>
          </a:p>
          <a:p>
            <a:r>
              <a:rPr lang="et-EE" dirty="0" smtClean="0"/>
              <a:t>Kersti Tarkmees </a:t>
            </a:r>
            <a:r>
              <a:rPr lang="et-EE" dirty="0"/>
              <a:t>(</a:t>
            </a:r>
            <a:r>
              <a:rPr lang="et-EE" dirty="0" smtClean="0"/>
              <a:t>kunst)</a:t>
            </a:r>
          </a:p>
          <a:p>
            <a:r>
              <a:rPr lang="et-EE" dirty="0" smtClean="0"/>
              <a:t>Piret Villem (klaver, kontsertmeister)</a:t>
            </a:r>
          </a:p>
          <a:p>
            <a:r>
              <a:rPr lang="et-EE" dirty="0" smtClean="0"/>
              <a:t>Eve Vunk (direktor, muusikalugu, solfedžo, eelkool)</a:t>
            </a:r>
          </a:p>
          <a:p>
            <a:endParaRPr lang="et-EE" dirty="0"/>
          </a:p>
        </p:txBody>
      </p:sp>
      <p:sp>
        <p:nvSpPr>
          <p:cNvPr id="5" name="Teksti kohatäide 4"/>
          <p:cNvSpPr>
            <a:spLocks noGrp="1"/>
          </p:cNvSpPr>
          <p:nvPr>
            <p:ph type="body" sz="quarter" idx="3"/>
          </p:nvPr>
        </p:nvSpPr>
        <p:spPr>
          <a:xfrm>
            <a:off x="5088382" y="1930400"/>
            <a:ext cx="5252651" cy="806845"/>
          </a:xfrm>
        </p:spPr>
        <p:txBody>
          <a:bodyPr/>
          <a:lstStyle/>
          <a:p>
            <a:pPr algn="ctr"/>
            <a:r>
              <a:rPr lang="et-EE" dirty="0" smtClean="0"/>
              <a:t>Keskeriharidus/rakenduskõrgharidus või bakalaureus</a:t>
            </a:r>
            <a:endParaRPr lang="et-EE" dirty="0"/>
          </a:p>
        </p:txBody>
      </p:sp>
      <p:sp>
        <p:nvSpPr>
          <p:cNvPr id="6" name="Sisu kohatäide 5"/>
          <p:cNvSpPr>
            <a:spLocks noGrp="1"/>
          </p:cNvSpPr>
          <p:nvPr>
            <p:ph sz="quarter" idx="4"/>
          </p:nvPr>
        </p:nvSpPr>
        <p:spPr>
          <a:xfrm>
            <a:off x="6026726" y="3251199"/>
            <a:ext cx="4447309" cy="2790163"/>
          </a:xfrm>
        </p:spPr>
        <p:txBody>
          <a:bodyPr/>
          <a:lstStyle/>
          <a:p>
            <a:r>
              <a:rPr lang="et-EE" dirty="0" err="1" smtClean="0"/>
              <a:t>Edvin</a:t>
            </a:r>
            <a:r>
              <a:rPr lang="et-EE" dirty="0" smtClean="0"/>
              <a:t> Lips (puhkpillid; saksofon, flööt, </a:t>
            </a:r>
            <a:r>
              <a:rPr lang="et-EE" dirty="0" err="1" smtClean="0"/>
              <a:t>eufoonium</a:t>
            </a:r>
            <a:r>
              <a:rPr lang="et-EE" dirty="0" smtClean="0"/>
              <a:t>)</a:t>
            </a:r>
          </a:p>
          <a:p>
            <a:r>
              <a:rPr lang="et-EE" dirty="0" smtClean="0"/>
              <a:t>Aime Lips (kontsertmeister)</a:t>
            </a:r>
          </a:p>
          <a:p>
            <a:r>
              <a:rPr lang="et-EE" dirty="0" err="1" smtClean="0"/>
              <a:t>Liili</a:t>
            </a:r>
            <a:r>
              <a:rPr lang="et-EE" dirty="0" smtClean="0"/>
              <a:t> Põld (klaver, muusikalugu)</a:t>
            </a:r>
          </a:p>
          <a:p>
            <a:r>
              <a:rPr lang="et-EE" dirty="0" smtClean="0"/>
              <a:t>Peep Kallas (löökpillid)</a:t>
            </a:r>
            <a:endParaRPr lang="et-EE" dirty="0"/>
          </a:p>
        </p:txBody>
      </p:sp>
    </p:spTree>
    <p:extLst>
      <p:ext uri="{BB962C8B-B14F-4D97-AF65-F5344CB8AC3E}">
        <p14:creationId xmlns:p14="http://schemas.microsoft.com/office/powerpoint/2010/main" val="1733307518"/>
      </p:ext>
    </p:extLst>
  </p:cSld>
  <p:clrMapOvr>
    <a:masterClrMapping/>
  </p:clrMapOvr>
</p:sld>
</file>

<file path=ppt/theme/theme1.xml><?xml version="1.0" encoding="utf-8"?>
<a:theme xmlns:a="http://schemas.openxmlformats.org/drawingml/2006/main" name="Tahk">
  <a:themeElements>
    <a:clrScheme name="Tahk">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Tahk">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ahk">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1388</TotalTime>
  <Words>1683</Words>
  <Application>Microsoft Office PowerPoint</Application>
  <PresentationFormat>Laiekraan</PresentationFormat>
  <Paragraphs>465</Paragraphs>
  <Slides>25</Slides>
  <Notes>0</Notes>
  <HiddenSlides>0</HiddenSlides>
  <MMClips>0</MMClips>
  <ScaleCrop>false</ScaleCrop>
  <HeadingPairs>
    <vt:vector size="6" baseType="variant">
      <vt:variant>
        <vt:lpstr>Kasutatud fondid</vt:lpstr>
      </vt:variant>
      <vt:variant>
        <vt:i4>4</vt:i4>
      </vt:variant>
      <vt:variant>
        <vt:lpstr>Kujundus</vt:lpstr>
      </vt:variant>
      <vt:variant>
        <vt:i4>1</vt:i4>
      </vt:variant>
      <vt:variant>
        <vt:lpstr>Slaidipealkirjad</vt:lpstr>
      </vt:variant>
      <vt:variant>
        <vt:i4>25</vt:i4>
      </vt:variant>
    </vt:vector>
  </HeadingPairs>
  <TitlesOfParts>
    <vt:vector size="30" baseType="lpstr">
      <vt:lpstr>Arial</vt:lpstr>
      <vt:lpstr>Neue Haas Grotesk Text Pro</vt:lpstr>
      <vt:lpstr>Trebuchet MS</vt:lpstr>
      <vt:lpstr>Wingdings 3</vt:lpstr>
      <vt:lpstr>Tahk</vt:lpstr>
      <vt:lpstr>PowerPointi esitlus</vt:lpstr>
      <vt:lpstr>PowerPointi esitlus</vt:lpstr>
      <vt:lpstr>PowerPointi esitlus</vt:lpstr>
      <vt:lpstr>PowerPointi esitlus</vt:lpstr>
      <vt:lpstr>PowerPointi esitlus</vt:lpstr>
      <vt:lpstr>PowerPointi esitlus</vt:lpstr>
      <vt:lpstr>PowerPointi esitlus</vt:lpstr>
      <vt:lpstr> Kooli väärtust näitab see, kes on  õpetajad ja kes on lõpetajad. </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PowerPointi esitlus</dc:title>
  <dc:creator>Eve</dc:creator>
  <cp:lastModifiedBy>Eve</cp:lastModifiedBy>
  <cp:revision>317</cp:revision>
  <dcterms:created xsi:type="dcterms:W3CDTF">2023-01-12T13:09:35Z</dcterms:created>
  <dcterms:modified xsi:type="dcterms:W3CDTF">2023-01-27T10:33:22Z</dcterms:modified>
</cp:coreProperties>
</file>